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00" r:id="rId1"/>
    <p:sldMasterId id="2147483868" r:id="rId2"/>
  </p:sldMasterIdLst>
  <p:notesMasterIdLst>
    <p:notesMasterId r:id="rId29"/>
  </p:notesMasterIdLst>
  <p:handoutMasterIdLst>
    <p:handoutMasterId r:id="rId30"/>
  </p:handoutMasterIdLst>
  <p:sldIdLst>
    <p:sldId id="289" r:id="rId3"/>
    <p:sldId id="395" r:id="rId4"/>
    <p:sldId id="292" r:id="rId5"/>
    <p:sldId id="398" r:id="rId6"/>
    <p:sldId id="399" r:id="rId7"/>
    <p:sldId id="400" r:id="rId8"/>
    <p:sldId id="401" r:id="rId9"/>
    <p:sldId id="396" r:id="rId10"/>
    <p:sldId id="300" r:id="rId11"/>
    <p:sldId id="415" r:id="rId12"/>
    <p:sldId id="402" r:id="rId13"/>
    <p:sldId id="404" r:id="rId14"/>
    <p:sldId id="392" r:id="rId15"/>
    <p:sldId id="306" r:id="rId16"/>
    <p:sldId id="405" r:id="rId17"/>
    <p:sldId id="406" r:id="rId18"/>
    <p:sldId id="408" r:id="rId19"/>
    <p:sldId id="303" r:id="rId20"/>
    <p:sldId id="381" r:id="rId21"/>
    <p:sldId id="315" r:id="rId22"/>
    <p:sldId id="411" r:id="rId23"/>
    <p:sldId id="410" r:id="rId24"/>
    <p:sldId id="413" r:id="rId25"/>
    <p:sldId id="414" r:id="rId26"/>
    <p:sldId id="380" r:id="rId27"/>
    <p:sldId id="376" r:id="rId28"/>
  </p:sldIdLst>
  <p:sldSz cx="9144000" cy="5143500" type="screen16x9"/>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559">
          <p15:clr>
            <a:srgbClr val="A4A3A4"/>
          </p15:clr>
        </p15:guide>
        <p15:guide id="4" pos="498">
          <p15:clr>
            <a:srgbClr val="A4A3A4"/>
          </p15:clr>
        </p15:guide>
        <p15:guide id="5" orient="horz" pos="1620">
          <p15:clr>
            <a:srgbClr val="A4A3A4"/>
          </p15:clr>
        </p15:guide>
        <p15:guide id="6" orient="horz" pos="419">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ristie Newnham" initials="KN" lastIdx="18" clrIdx="0"/>
  <p:cmAuthor id="1" name="Andy Stauffer"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CDE"/>
    <a:srgbClr val="8FC3EA"/>
    <a:srgbClr val="A4C8E1"/>
    <a:srgbClr val="898D8D"/>
    <a:srgbClr val="00263E"/>
    <a:srgbClr val="666666"/>
    <a:srgbClr val="000000"/>
    <a:srgbClr val="EA7600"/>
    <a:srgbClr val="7C868D"/>
    <a:srgbClr val="A6BB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79974" autoAdjust="0"/>
  </p:normalViewPr>
  <p:slideViewPr>
    <p:cSldViewPr snapToGrid="0" snapToObjects="1">
      <p:cViewPr>
        <p:scale>
          <a:sx n="86" d="100"/>
          <a:sy n="86" d="100"/>
        </p:scale>
        <p:origin x="-912" y="-72"/>
      </p:cViewPr>
      <p:guideLst>
        <p:guide orient="horz" pos="2160"/>
        <p:guide orient="horz" pos="559"/>
        <p:guide orient="horz" pos="1620"/>
        <p:guide orient="horz" pos="419"/>
        <p:guide pos="2880"/>
        <p:guide pos="49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3822"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Increased</c:v>
                </c:pt>
              </c:strCache>
            </c:strRef>
          </c:tx>
          <c:spPr>
            <a:solidFill>
              <a:schemeClr val="accent1"/>
            </a:solidFill>
            <a:ln>
              <a:noFill/>
            </a:ln>
            <a:effectLst/>
          </c:spPr>
          <c:invertIfNegative val="0"/>
          <c:cat>
            <c:strRef>
              <c:f>Sheet1!$A$2:$A$10</c:f>
              <c:strCache>
                <c:ptCount val="9"/>
                <c:pt idx="0">
                  <c:v>Dental visits</c:v>
                </c:pt>
                <c:pt idx="1">
                  <c:v>Elective procedures</c:v>
                </c:pt>
                <c:pt idx="2">
                  <c:v>Emergency room visits</c:v>
                </c:pt>
                <c:pt idx="3">
                  <c:v>Mental health</c:v>
                </c:pt>
                <c:pt idx="4">
                  <c:v>Rx</c:v>
                </c:pt>
                <c:pt idx="5">
                  <c:v>Preventive care</c:v>
                </c:pt>
                <c:pt idx="6">
                  <c:v>Primary care</c:v>
                </c:pt>
                <c:pt idx="7">
                  <c:v>Telehealth</c:v>
                </c:pt>
                <c:pt idx="8">
                  <c:v>Vision</c:v>
                </c:pt>
              </c:strCache>
            </c:strRef>
          </c:cat>
          <c:val>
            <c:numRef>
              <c:f>Sheet1!$B$2:$B$10</c:f>
              <c:numCache>
                <c:formatCode>0%</c:formatCode>
                <c:ptCount val="9"/>
                <c:pt idx="0">
                  <c:v>0.04</c:v>
                </c:pt>
                <c:pt idx="1">
                  <c:v>0.03</c:v>
                </c:pt>
                <c:pt idx="2">
                  <c:v>0.17</c:v>
                </c:pt>
                <c:pt idx="3">
                  <c:v>0.63</c:v>
                </c:pt>
                <c:pt idx="4">
                  <c:v>0.36</c:v>
                </c:pt>
                <c:pt idx="5">
                  <c:v>0.03</c:v>
                </c:pt>
                <c:pt idx="6">
                  <c:v>0.09</c:v>
                </c:pt>
                <c:pt idx="7">
                  <c:v>0.87</c:v>
                </c:pt>
                <c:pt idx="8">
                  <c:v>0.03</c:v>
                </c:pt>
              </c:numCache>
            </c:numRef>
          </c:val>
          <c:extLst xmlns:c16r2="http://schemas.microsoft.com/office/drawing/2015/06/chart">
            <c:ext xmlns:c16="http://schemas.microsoft.com/office/drawing/2014/chart" uri="{C3380CC4-5D6E-409C-BE32-E72D297353CC}">
              <c16:uniqueId val="{00000000-E820-43A9-9741-979D39B660DA}"/>
            </c:ext>
          </c:extLst>
        </c:ser>
        <c:ser>
          <c:idx val="1"/>
          <c:order val="1"/>
          <c:tx>
            <c:strRef>
              <c:f>Sheet1!$C$1</c:f>
              <c:strCache>
                <c:ptCount val="1"/>
                <c:pt idx="0">
                  <c:v>No Change</c:v>
                </c:pt>
              </c:strCache>
            </c:strRef>
          </c:tx>
          <c:spPr>
            <a:solidFill>
              <a:schemeClr val="accent2"/>
            </a:solidFill>
            <a:ln>
              <a:noFill/>
            </a:ln>
            <a:effectLst/>
          </c:spPr>
          <c:invertIfNegative val="0"/>
          <c:cat>
            <c:strRef>
              <c:f>Sheet1!$A$2:$A$10</c:f>
              <c:strCache>
                <c:ptCount val="9"/>
                <c:pt idx="0">
                  <c:v>Dental visits</c:v>
                </c:pt>
                <c:pt idx="1">
                  <c:v>Elective procedures</c:v>
                </c:pt>
                <c:pt idx="2">
                  <c:v>Emergency room visits</c:v>
                </c:pt>
                <c:pt idx="3">
                  <c:v>Mental health</c:v>
                </c:pt>
                <c:pt idx="4">
                  <c:v>Rx</c:v>
                </c:pt>
                <c:pt idx="5">
                  <c:v>Preventive care</c:v>
                </c:pt>
                <c:pt idx="6">
                  <c:v>Primary care</c:v>
                </c:pt>
                <c:pt idx="7">
                  <c:v>Telehealth</c:v>
                </c:pt>
                <c:pt idx="8">
                  <c:v>Vision</c:v>
                </c:pt>
              </c:strCache>
            </c:strRef>
          </c:cat>
          <c:val>
            <c:numRef>
              <c:f>Sheet1!$C$2:$C$10</c:f>
              <c:numCache>
                <c:formatCode>0%</c:formatCode>
                <c:ptCount val="9"/>
                <c:pt idx="0">
                  <c:v>0.28000000000000003</c:v>
                </c:pt>
                <c:pt idx="1">
                  <c:v>0.21</c:v>
                </c:pt>
                <c:pt idx="2">
                  <c:v>0.41</c:v>
                </c:pt>
                <c:pt idx="3">
                  <c:v>0.3</c:v>
                </c:pt>
                <c:pt idx="4">
                  <c:v>0.55000000000000004</c:v>
                </c:pt>
                <c:pt idx="5">
                  <c:v>0.3</c:v>
                </c:pt>
                <c:pt idx="6">
                  <c:v>0.28999999999999998</c:v>
                </c:pt>
                <c:pt idx="7">
                  <c:v>0.1</c:v>
                </c:pt>
                <c:pt idx="8">
                  <c:v>0.48</c:v>
                </c:pt>
              </c:numCache>
            </c:numRef>
          </c:val>
          <c:extLst xmlns:c16r2="http://schemas.microsoft.com/office/drawing/2015/06/chart">
            <c:ext xmlns:c16="http://schemas.microsoft.com/office/drawing/2014/chart" uri="{C3380CC4-5D6E-409C-BE32-E72D297353CC}">
              <c16:uniqueId val="{00000003-E820-43A9-9741-979D39B660DA}"/>
            </c:ext>
          </c:extLst>
        </c:ser>
        <c:ser>
          <c:idx val="2"/>
          <c:order val="2"/>
          <c:tx>
            <c:strRef>
              <c:f>Sheet1!$D$1</c:f>
              <c:strCache>
                <c:ptCount val="1"/>
                <c:pt idx="0">
                  <c:v>Decreased</c:v>
                </c:pt>
              </c:strCache>
            </c:strRef>
          </c:tx>
          <c:spPr>
            <a:solidFill>
              <a:schemeClr val="accent3"/>
            </a:solidFill>
            <a:ln>
              <a:noFill/>
            </a:ln>
            <a:effectLst/>
          </c:spPr>
          <c:invertIfNegative val="0"/>
          <c:cat>
            <c:strRef>
              <c:f>Sheet1!$A$2:$A$10</c:f>
              <c:strCache>
                <c:ptCount val="9"/>
                <c:pt idx="0">
                  <c:v>Dental visits</c:v>
                </c:pt>
                <c:pt idx="1">
                  <c:v>Elective procedures</c:v>
                </c:pt>
                <c:pt idx="2">
                  <c:v>Emergency room visits</c:v>
                </c:pt>
                <c:pt idx="3">
                  <c:v>Mental health</c:v>
                </c:pt>
                <c:pt idx="4">
                  <c:v>Rx</c:v>
                </c:pt>
                <c:pt idx="5">
                  <c:v>Preventive care</c:v>
                </c:pt>
                <c:pt idx="6">
                  <c:v>Primary care</c:v>
                </c:pt>
                <c:pt idx="7">
                  <c:v>Telehealth</c:v>
                </c:pt>
                <c:pt idx="8">
                  <c:v>Vision</c:v>
                </c:pt>
              </c:strCache>
            </c:strRef>
          </c:cat>
          <c:val>
            <c:numRef>
              <c:f>Sheet1!$D$2:$D$10</c:f>
              <c:numCache>
                <c:formatCode>0%</c:formatCode>
                <c:ptCount val="9"/>
                <c:pt idx="0">
                  <c:v>0.68</c:v>
                </c:pt>
                <c:pt idx="1">
                  <c:v>0.75</c:v>
                </c:pt>
                <c:pt idx="2">
                  <c:v>0.43</c:v>
                </c:pt>
                <c:pt idx="3">
                  <c:v>0.08</c:v>
                </c:pt>
                <c:pt idx="4">
                  <c:v>0.09</c:v>
                </c:pt>
                <c:pt idx="5">
                  <c:v>0.67</c:v>
                </c:pt>
                <c:pt idx="6">
                  <c:v>0.62</c:v>
                </c:pt>
                <c:pt idx="7">
                  <c:v>0.03</c:v>
                </c:pt>
                <c:pt idx="8">
                  <c:v>0.49</c:v>
                </c:pt>
              </c:numCache>
            </c:numRef>
          </c:val>
          <c:extLst xmlns:c16r2="http://schemas.microsoft.com/office/drawing/2015/06/chart">
            <c:ext xmlns:c16="http://schemas.microsoft.com/office/drawing/2014/chart" uri="{C3380CC4-5D6E-409C-BE32-E72D297353CC}">
              <c16:uniqueId val="{00000004-E820-43A9-9741-979D39B660DA}"/>
            </c:ext>
          </c:extLst>
        </c:ser>
        <c:dLbls>
          <c:showLegendKey val="0"/>
          <c:showVal val="0"/>
          <c:showCatName val="0"/>
          <c:showSerName val="0"/>
          <c:showPercent val="0"/>
          <c:showBubbleSize val="0"/>
        </c:dLbls>
        <c:gapWidth val="182"/>
        <c:axId val="202458624"/>
        <c:axId val="202460544"/>
      </c:barChart>
      <c:catAx>
        <c:axId val="2024586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Calibri" panose="020F0502020204030204" pitchFamily="34" charset="0"/>
                <a:ea typeface="+mn-ea"/>
                <a:cs typeface="Calibri" panose="020F0502020204030204" pitchFamily="34" charset="0"/>
              </a:defRPr>
            </a:pPr>
            <a:endParaRPr lang="en-US"/>
          </a:p>
        </c:txPr>
        <c:crossAx val="202460544"/>
        <c:crosses val="autoZero"/>
        <c:auto val="1"/>
        <c:lblAlgn val="ctr"/>
        <c:lblOffset val="100"/>
        <c:noMultiLvlLbl val="0"/>
      </c:catAx>
      <c:valAx>
        <c:axId val="20246054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24586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image" Target="../media/image37.jpg"/><Relationship Id="rId4" Type="http://schemas.openxmlformats.org/officeDocument/2006/relationships/image" Target="../media/image40.png"/></Relationships>
</file>

<file path=ppt/diagrams/_rels/data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png"/><Relationship Id="rId4" Type="http://schemas.openxmlformats.org/officeDocument/2006/relationships/image" Target="../media/image60.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841FDF-42C0-4377-A0C7-1130078D42B9}" type="doc">
      <dgm:prSet loTypeId="urn:microsoft.com/office/officeart/2005/8/layout/hProcess9" loCatId="process" qsTypeId="urn:microsoft.com/office/officeart/2005/8/quickstyle/simple1" qsCatId="simple" csTypeId="urn:microsoft.com/office/officeart/2005/8/colors/colorful1" csCatId="colorful" phldr="1"/>
      <dgm:spPr/>
      <dgm:t>
        <a:bodyPr/>
        <a:lstStyle/>
        <a:p>
          <a:endParaRPr lang="en-US"/>
        </a:p>
      </dgm:t>
    </dgm:pt>
    <dgm:pt modelId="{79BD48FE-E037-4F51-8ABC-DF86E7F1A992}">
      <dgm:prSet custT="1"/>
      <dgm:spPr/>
      <dgm:t>
        <a:bodyPr/>
        <a:lstStyle/>
        <a:p>
          <a:pPr rtl="0"/>
          <a:r>
            <a:rPr lang="en-US" sz="1800" dirty="0" smtClean="0"/>
            <a:t>In 2019 US Healthcare spending   $3.8 trillion</a:t>
          </a:r>
          <a:endParaRPr lang="en-US" sz="1800" dirty="0"/>
        </a:p>
      </dgm:t>
    </dgm:pt>
    <dgm:pt modelId="{3CB34D61-90BA-4C76-A690-B68F321441A7}" type="parTrans" cxnId="{9931EBB6-31C5-4ECE-AE61-32334F59D76A}">
      <dgm:prSet/>
      <dgm:spPr/>
      <dgm:t>
        <a:bodyPr/>
        <a:lstStyle/>
        <a:p>
          <a:endParaRPr lang="en-US"/>
        </a:p>
      </dgm:t>
    </dgm:pt>
    <dgm:pt modelId="{EE78B4E6-28BE-47DB-9301-ED502A386D62}" type="sibTrans" cxnId="{9931EBB6-31C5-4ECE-AE61-32334F59D76A}">
      <dgm:prSet/>
      <dgm:spPr/>
      <dgm:t>
        <a:bodyPr/>
        <a:lstStyle/>
        <a:p>
          <a:endParaRPr lang="en-US"/>
        </a:p>
      </dgm:t>
    </dgm:pt>
    <dgm:pt modelId="{1C90B702-A314-4BA1-A8CB-89D8ED1AD8A9}">
      <dgm:prSet custT="1"/>
      <dgm:spPr/>
      <dgm:t>
        <a:bodyPr/>
        <a:lstStyle/>
        <a:p>
          <a:pPr rtl="0"/>
          <a:r>
            <a:rPr lang="en-US" sz="1800" dirty="0" smtClean="0"/>
            <a:t>Hospital Care Up 6.2%</a:t>
          </a:r>
          <a:endParaRPr lang="en-US" sz="1800" dirty="0"/>
        </a:p>
      </dgm:t>
    </dgm:pt>
    <dgm:pt modelId="{7C40DC7D-339A-422D-8BB3-C58D936A3122}" type="parTrans" cxnId="{F547D91F-69FF-445D-A64A-768871C826CE}">
      <dgm:prSet/>
      <dgm:spPr/>
      <dgm:t>
        <a:bodyPr/>
        <a:lstStyle/>
        <a:p>
          <a:endParaRPr lang="en-US"/>
        </a:p>
      </dgm:t>
    </dgm:pt>
    <dgm:pt modelId="{6F72A106-AD14-43D6-82B5-3ABA7D6503F7}" type="sibTrans" cxnId="{F547D91F-69FF-445D-A64A-768871C826CE}">
      <dgm:prSet/>
      <dgm:spPr/>
      <dgm:t>
        <a:bodyPr/>
        <a:lstStyle/>
        <a:p>
          <a:endParaRPr lang="en-US"/>
        </a:p>
      </dgm:t>
    </dgm:pt>
    <dgm:pt modelId="{025FA705-027D-4A2B-96E8-156A72ABD1F3}">
      <dgm:prSet custT="1"/>
      <dgm:spPr/>
      <dgm:t>
        <a:bodyPr/>
        <a:lstStyle/>
        <a:p>
          <a:pPr rtl="0"/>
          <a:r>
            <a:rPr lang="en-US" sz="1800" dirty="0" smtClean="0"/>
            <a:t>Physician Care Up 4.6%</a:t>
          </a:r>
          <a:endParaRPr lang="en-US" sz="1800" dirty="0"/>
        </a:p>
      </dgm:t>
    </dgm:pt>
    <dgm:pt modelId="{821C92F3-81AA-4049-A16D-9B41E94CE054}" type="parTrans" cxnId="{37F64066-C91D-421B-973C-68F27A4BF5B1}">
      <dgm:prSet/>
      <dgm:spPr/>
      <dgm:t>
        <a:bodyPr/>
        <a:lstStyle/>
        <a:p>
          <a:endParaRPr lang="en-US"/>
        </a:p>
      </dgm:t>
    </dgm:pt>
    <dgm:pt modelId="{04E1E4D4-3AA1-4F85-A1A1-2B5C317EAB26}" type="sibTrans" cxnId="{37F64066-C91D-421B-973C-68F27A4BF5B1}">
      <dgm:prSet/>
      <dgm:spPr/>
      <dgm:t>
        <a:bodyPr/>
        <a:lstStyle/>
        <a:p>
          <a:endParaRPr lang="en-US"/>
        </a:p>
      </dgm:t>
    </dgm:pt>
    <dgm:pt modelId="{518B1336-E2CA-4727-B7A2-9041B41D572B}">
      <dgm:prSet custT="1"/>
      <dgm:spPr/>
      <dgm:t>
        <a:bodyPr/>
        <a:lstStyle/>
        <a:p>
          <a:pPr rtl="0"/>
          <a:r>
            <a:rPr lang="en-US" sz="1800" dirty="0" smtClean="0"/>
            <a:t>Pharmacy Up 5.7%</a:t>
          </a:r>
          <a:endParaRPr lang="en-US" sz="1800" dirty="0"/>
        </a:p>
      </dgm:t>
    </dgm:pt>
    <dgm:pt modelId="{447778AC-9C1B-4660-ABF9-7A68A481A39A}" type="parTrans" cxnId="{11536589-0954-40D1-A06F-3D96CB446457}">
      <dgm:prSet/>
      <dgm:spPr/>
      <dgm:t>
        <a:bodyPr/>
        <a:lstStyle/>
        <a:p>
          <a:endParaRPr lang="en-US"/>
        </a:p>
      </dgm:t>
    </dgm:pt>
    <dgm:pt modelId="{9C2ABE0D-1187-4FC5-A6CE-A9E3C5854982}" type="sibTrans" cxnId="{11536589-0954-40D1-A06F-3D96CB446457}">
      <dgm:prSet/>
      <dgm:spPr/>
      <dgm:t>
        <a:bodyPr/>
        <a:lstStyle/>
        <a:p>
          <a:endParaRPr lang="en-US"/>
        </a:p>
      </dgm:t>
    </dgm:pt>
    <dgm:pt modelId="{837083F8-CAAD-4FD5-8303-1A01A4E33150}" type="pres">
      <dgm:prSet presAssocID="{78841FDF-42C0-4377-A0C7-1130078D42B9}" presName="CompostProcess" presStyleCnt="0">
        <dgm:presLayoutVars>
          <dgm:dir/>
          <dgm:resizeHandles val="exact"/>
        </dgm:presLayoutVars>
      </dgm:prSet>
      <dgm:spPr/>
      <dgm:t>
        <a:bodyPr/>
        <a:lstStyle/>
        <a:p>
          <a:endParaRPr lang="en-US"/>
        </a:p>
      </dgm:t>
    </dgm:pt>
    <dgm:pt modelId="{E23AC826-771C-44F7-99CC-45A105DB8FC9}" type="pres">
      <dgm:prSet presAssocID="{78841FDF-42C0-4377-A0C7-1130078D42B9}" presName="arrow" presStyleLbl="bgShp" presStyleIdx="0" presStyleCnt="1"/>
      <dgm:spPr/>
      <dgm:t>
        <a:bodyPr/>
        <a:lstStyle/>
        <a:p>
          <a:endParaRPr lang="en-US"/>
        </a:p>
      </dgm:t>
    </dgm:pt>
    <dgm:pt modelId="{32CB8357-1D83-4DAE-A472-612FDA29879A}" type="pres">
      <dgm:prSet presAssocID="{78841FDF-42C0-4377-A0C7-1130078D42B9}" presName="linearProcess" presStyleCnt="0"/>
      <dgm:spPr/>
      <dgm:t>
        <a:bodyPr/>
        <a:lstStyle/>
        <a:p>
          <a:endParaRPr lang="en-US"/>
        </a:p>
      </dgm:t>
    </dgm:pt>
    <dgm:pt modelId="{FA7E3E24-6F13-41C5-967E-529692C43D17}" type="pres">
      <dgm:prSet presAssocID="{79BD48FE-E037-4F51-8ABC-DF86E7F1A992}" presName="textNode" presStyleLbl="node1" presStyleIdx="0" presStyleCnt="4">
        <dgm:presLayoutVars>
          <dgm:bulletEnabled val="1"/>
        </dgm:presLayoutVars>
      </dgm:prSet>
      <dgm:spPr/>
      <dgm:t>
        <a:bodyPr/>
        <a:lstStyle/>
        <a:p>
          <a:endParaRPr lang="en-US"/>
        </a:p>
      </dgm:t>
    </dgm:pt>
    <dgm:pt modelId="{4FCF4C14-3357-459B-A5CB-E39C36F630A2}" type="pres">
      <dgm:prSet presAssocID="{EE78B4E6-28BE-47DB-9301-ED502A386D62}" presName="sibTrans" presStyleCnt="0"/>
      <dgm:spPr/>
      <dgm:t>
        <a:bodyPr/>
        <a:lstStyle/>
        <a:p>
          <a:endParaRPr lang="en-US"/>
        </a:p>
      </dgm:t>
    </dgm:pt>
    <dgm:pt modelId="{D172D7CD-B6DD-4ADD-A24A-7A1DF3B2A134}" type="pres">
      <dgm:prSet presAssocID="{1C90B702-A314-4BA1-A8CB-89D8ED1AD8A9}" presName="textNode" presStyleLbl="node1" presStyleIdx="1" presStyleCnt="4">
        <dgm:presLayoutVars>
          <dgm:bulletEnabled val="1"/>
        </dgm:presLayoutVars>
      </dgm:prSet>
      <dgm:spPr/>
      <dgm:t>
        <a:bodyPr/>
        <a:lstStyle/>
        <a:p>
          <a:endParaRPr lang="en-US"/>
        </a:p>
      </dgm:t>
    </dgm:pt>
    <dgm:pt modelId="{ECFAEF2D-1D1E-463E-AE34-D0DA80C4B350}" type="pres">
      <dgm:prSet presAssocID="{6F72A106-AD14-43D6-82B5-3ABA7D6503F7}" presName="sibTrans" presStyleCnt="0"/>
      <dgm:spPr/>
      <dgm:t>
        <a:bodyPr/>
        <a:lstStyle/>
        <a:p>
          <a:endParaRPr lang="en-US"/>
        </a:p>
      </dgm:t>
    </dgm:pt>
    <dgm:pt modelId="{7EAC60DA-9433-45A5-9EBD-46A273F0B4FD}" type="pres">
      <dgm:prSet presAssocID="{025FA705-027D-4A2B-96E8-156A72ABD1F3}" presName="textNode" presStyleLbl="node1" presStyleIdx="2" presStyleCnt="4">
        <dgm:presLayoutVars>
          <dgm:bulletEnabled val="1"/>
        </dgm:presLayoutVars>
      </dgm:prSet>
      <dgm:spPr/>
      <dgm:t>
        <a:bodyPr/>
        <a:lstStyle/>
        <a:p>
          <a:endParaRPr lang="en-US"/>
        </a:p>
      </dgm:t>
    </dgm:pt>
    <dgm:pt modelId="{4A7C31DD-63E2-40D0-B804-97481B4FD3F4}" type="pres">
      <dgm:prSet presAssocID="{04E1E4D4-3AA1-4F85-A1A1-2B5C317EAB26}" presName="sibTrans" presStyleCnt="0"/>
      <dgm:spPr/>
      <dgm:t>
        <a:bodyPr/>
        <a:lstStyle/>
        <a:p>
          <a:endParaRPr lang="en-US"/>
        </a:p>
      </dgm:t>
    </dgm:pt>
    <dgm:pt modelId="{F447F8F3-EC49-4A91-BEA6-58DFB7A60C2F}" type="pres">
      <dgm:prSet presAssocID="{518B1336-E2CA-4727-B7A2-9041B41D572B}" presName="textNode" presStyleLbl="node1" presStyleIdx="3" presStyleCnt="4">
        <dgm:presLayoutVars>
          <dgm:bulletEnabled val="1"/>
        </dgm:presLayoutVars>
      </dgm:prSet>
      <dgm:spPr/>
      <dgm:t>
        <a:bodyPr/>
        <a:lstStyle/>
        <a:p>
          <a:endParaRPr lang="en-US"/>
        </a:p>
      </dgm:t>
    </dgm:pt>
  </dgm:ptLst>
  <dgm:cxnLst>
    <dgm:cxn modelId="{87430234-7E77-4EE7-95B5-711ED6AE7EBE}" type="presOf" srcId="{518B1336-E2CA-4727-B7A2-9041B41D572B}" destId="{F447F8F3-EC49-4A91-BEA6-58DFB7A60C2F}" srcOrd="0" destOrd="0" presId="urn:microsoft.com/office/officeart/2005/8/layout/hProcess9"/>
    <dgm:cxn modelId="{623C2B2B-F79A-4CE3-852C-0291BCDB0D20}" type="presOf" srcId="{1C90B702-A314-4BA1-A8CB-89D8ED1AD8A9}" destId="{D172D7CD-B6DD-4ADD-A24A-7A1DF3B2A134}" srcOrd="0" destOrd="0" presId="urn:microsoft.com/office/officeart/2005/8/layout/hProcess9"/>
    <dgm:cxn modelId="{B7F45753-6174-4A45-BB62-74E4B739AE28}" type="presOf" srcId="{79BD48FE-E037-4F51-8ABC-DF86E7F1A992}" destId="{FA7E3E24-6F13-41C5-967E-529692C43D17}" srcOrd="0" destOrd="0" presId="urn:microsoft.com/office/officeart/2005/8/layout/hProcess9"/>
    <dgm:cxn modelId="{37F64066-C91D-421B-973C-68F27A4BF5B1}" srcId="{78841FDF-42C0-4377-A0C7-1130078D42B9}" destId="{025FA705-027D-4A2B-96E8-156A72ABD1F3}" srcOrd="2" destOrd="0" parTransId="{821C92F3-81AA-4049-A16D-9B41E94CE054}" sibTransId="{04E1E4D4-3AA1-4F85-A1A1-2B5C317EAB26}"/>
    <dgm:cxn modelId="{9931EBB6-31C5-4ECE-AE61-32334F59D76A}" srcId="{78841FDF-42C0-4377-A0C7-1130078D42B9}" destId="{79BD48FE-E037-4F51-8ABC-DF86E7F1A992}" srcOrd="0" destOrd="0" parTransId="{3CB34D61-90BA-4C76-A690-B68F321441A7}" sibTransId="{EE78B4E6-28BE-47DB-9301-ED502A386D62}"/>
    <dgm:cxn modelId="{47D0C5D3-449F-45C4-BE72-5F08C491C536}" type="presOf" srcId="{78841FDF-42C0-4377-A0C7-1130078D42B9}" destId="{837083F8-CAAD-4FD5-8303-1A01A4E33150}" srcOrd="0" destOrd="0" presId="urn:microsoft.com/office/officeart/2005/8/layout/hProcess9"/>
    <dgm:cxn modelId="{11536589-0954-40D1-A06F-3D96CB446457}" srcId="{78841FDF-42C0-4377-A0C7-1130078D42B9}" destId="{518B1336-E2CA-4727-B7A2-9041B41D572B}" srcOrd="3" destOrd="0" parTransId="{447778AC-9C1B-4660-ABF9-7A68A481A39A}" sibTransId="{9C2ABE0D-1187-4FC5-A6CE-A9E3C5854982}"/>
    <dgm:cxn modelId="{F547D91F-69FF-445D-A64A-768871C826CE}" srcId="{78841FDF-42C0-4377-A0C7-1130078D42B9}" destId="{1C90B702-A314-4BA1-A8CB-89D8ED1AD8A9}" srcOrd="1" destOrd="0" parTransId="{7C40DC7D-339A-422D-8BB3-C58D936A3122}" sibTransId="{6F72A106-AD14-43D6-82B5-3ABA7D6503F7}"/>
    <dgm:cxn modelId="{ECB9993C-59F1-4CD4-A214-388911F02972}" type="presOf" srcId="{025FA705-027D-4A2B-96E8-156A72ABD1F3}" destId="{7EAC60DA-9433-45A5-9EBD-46A273F0B4FD}" srcOrd="0" destOrd="0" presId="urn:microsoft.com/office/officeart/2005/8/layout/hProcess9"/>
    <dgm:cxn modelId="{2AC4EB97-BE80-489A-AD05-741B9DF0ABE7}" type="presParOf" srcId="{837083F8-CAAD-4FD5-8303-1A01A4E33150}" destId="{E23AC826-771C-44F7-99CC-45A105DB8FC9}" srcOrd="0" destOrd="0" presId="urn:microsoft.com/office/officeart/2005/8/layout/hProcess9"/>
    <dgm:cxn modelId="{31E25999-D706-45FC-AFF8-ECBA0F950BA1}" type="presParOf" srcId="{837083F8-CAAD-4FD5-8303-1A01A4E33150}" destId="{32CB8357-1D83-4DAE-A472-612FDA29879A}" srcOrd="1" destOrd="0" presId="urn:microsoft.com/office/officeart/2005/8/layout/hProcess9"/>
    <dgm:cxn modelId="{3B9CAEB1-B37B-45CA-9047-74619AEE15DF}" type="presParOf" srcId="{32CB8357-1D83-4DAE-A472-612FDA29879A}" destId="{FA7E3E24-6F13-41C5-967E-529692C43D17}" srcOrd="0" destOrd="0" presId="urn:microsoft.com/office/officeart/2005/8/layout/hProcess9"/>
    <dgm:cxn modelId="{CC2A4C42-A06E-4001-976B-F502F5FC75A7}" type="presParOf" srcId="{32CB8357-1D83-4DAE-A472-612FDA29879A}" destId="{4FCF4C14-3357-459B-A5CB-E39C36F630A2}" srcOrd="1" destOrd="0" presId="urn:microsoft.com/office/officeart/2005/8/layout/hProcess9"/>
    <dgm:cxn modelId="{2B315022-C798-4B5F-BB42-34EAE44937F0}" type="presParOf" srcId="{32CB8357-1D83-4DAE-A472-612FDA29879A}" destId="{D172D7CD-B6DD-4ADD-A24A-7A1DF3B2A134}" srcOrd="2" destOrd="0" presId="urn:microsoft.com/office/officeart/2005/8/layout/hProcess9"/>
    <dgm:cxn modelId="{9C2C7758-2281-46A4-8163-4476E26D9A89}" type="presParOf" srcId="{32CB8357-1D83-4DAE-A472-612FDA29879A}" destId="{ECFAEF2D-1D1E-463E-AE34-D0DA80C4B350}" srcOrd="3" destOrd="0" presId="urn:microsoft.com/office/officeart/2005/8/layout/hProcess9"/>
    <dgm:cxn modelId="{662A8DC8-B61C-455A-AF94-6C27805EF055}" type="presParOf" srcId="{32CB8357-1D83-4DAE-A472-612FDA29879A}" destId="{7EAC60DA-9433-45A5-9EBD-46A273F0B4FD}" srcOrd="4" destOrd="0" presId="urn:microsoft.com/office/officeart/2005/8/layout/hProcess9"/>
    <dgm:cxn modelId="{8F2BD8AA-5510-4FE8-BCEB-53F9DBF1643D}" type="presParOf" srcId="{32CB8357-1D83-4DAE-A472-612FDA29879A}" destId="{4A7C31DD-63E2-40D0-B804-97481B4FD3F4}" srcOrd="5" destOrd="0" presId="urn:microsoft.com/office/officeart/2005/8/layout/hProcess9"/>
    <dgm:cxn modelId="{882150DE-BE63-41E9-975A-6054DCF546EC}" type="presParOf" srcId="{32CB8357-1D83-4DAE-A472-612FDA29879A}" destId="{F447F8F3-EC49-4A91-BEA6-58DFB7A60C2F}"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E4DE72-76C8-4BC5-813F-413ED2FD7617}" type="doc">
      <dgm:prSet loTypeId="urn:microsoft.com/office/officeart/2008/layout/PictureStrips" loCatId="list" qsTypeId="urn:microsoft.com/office/officeart/2005/8/quickstyle/simple1" qsCatId="simple" csTypeId="urn:microsoft.com/office/officeart/2005/8/colors/colorful1" csCatId="colorful" phldr="1"/>
      <dgm:spPr/>
      <dgm:t>
        <a:bodyPr/>
        <a:lstStyle/>
        <a:p>
          <a:endParaRPr lang="en-US"/>
        </a:p>
      </dgm:t>
    </dgm:pt>
    <dgm:pt modelId="{2C0EEF3C-A448-44C2-B426-D2A37545F823}">
      <dgm:prSet phldrT="[Text]" custT="1"/>
      <dgm:spPr/>
      <dgm:t>
        <a:bodyPr/>
        <a:lstStyle/>
        <a:p>
          <a:r>
            <a:rPr lang="en-US" sz="4000" dirty="0" smtClean="0"/>
            <a:t>Complex</a:t>
          </a:r>
          <a:endParaRPr lang="en-US" sz="4000" dirty="0"/>
        </a:p>
      </dgm:t>
    </dgm:pt>
    <dgm:pt modelId="{F72A9F84-5512-40DA-82C3-2878656A121B}" type="parTrans" cxnId="{62C5629E-27D8-4923-BEE0-AFCD9D5B09FD}">
      <dgm:prSet/>
      <dgm:spPr/>
      <dgm:t>
        <a:bodyPr/>
        <a:lstStyle/>
        <a:p>
          <a:endParaRPr lang="en-US"/>
        </a:p>
      </dgm:t>
    </dgm:pt>
    <dgm:pt modelId="{29475B9F-E8D4-4308-A9C1-A623DF262CBC}" type="sibTrans" cxnId="{62C5629E-27D8-4923-BEE0-AFCD9D5B09FD}">
      <dgm:prSet/>
      <dgm:spPr/>
      <dgm:t>
        <a:bodyPr/>
        <a:lstStyle/>
        <a:p>
          <a:endParaRPr lang="en-US"/>
        </a:p>
      </dgm:t>
    </dgm:pt>
    <dgm:pt modelId="{3734F4E8-7BF0-463C-A565-D8CD8866F08C}">
      <dgm:prSet phldrT="[Text]" custT="1"/>
      <dgm:spPr/>
      <dgm:t>
        <a:bodyPr/>
        <a:lstStyle/>
        <a:p>
          <a:r>
            <a:rPr lang="en-US" sz="4000" dirty="0" smtClean="0"/>
            <a:t>Opaque</a:t>
          </a:r>
          <a:endParaRPr lang="en-US" sz="4000" dirty="0"/>
        </a:p>
      </dgm:t>
    </dgm:pt>
    <dgm:pt modelId="{3A378BFD-377A-44EA-87CE-2917046129D7}" type="parTrans" cxnId="{BFC6F260-3E1C-434F-8C69-9F3B8481E633}">
      <dgm:prSet/>
      <dgm:spPr/>
      <dgm:t>
        <a:bodyPr/>
        <a:lstStyle/>
        <a:p>
          <a:endParaRPr lang="en-US"/>
        </a:p>
      </dgm:t>
    </dgm:pt>
    <dgm:pt modelId="{75F3F785-9836-47AA-AA44-47BF6D3B3FC2}" type="sibTrans" cxnId="{BFC6F260-3E1C-434F-8C69-9F3B8481E633}">
      <dgm:prSet/>
      <dgm:spPr/>
      <dgm:t>
        <a:bodyPr/>
        <a:lstStyle/>
        <a:p>
          <a:endParaRPr lang="en-US"/>
        </a:p>
      </dgm:t>
    </dgm:pt>
    <dgm:pt modelId="{4108B96F-7F55-402F-AAB6-DA8846E5BAD4}">
      <dgm:prSet phldrT="[Text]" custT="1"/>
      <dgm:spPr/>
      <dgm:t>
        <a:bodyPr/>
        <a:lstStyle/>
        <a:p>
          <a:r>
            <a:rPr lang="en-US" sz="4000" dirty="0" smtClean="0"/>
            <a:t>Costly</a:t>
          </a:r>
          <a:endParaRPr lang="en-US" sz="4000" dirty="0"/>
        </a:p>
      </dgm:t>
    </dgm:pt>
    <dgm:pt modelId="{495AF30E-3A2B-4350-B735-A3F496D9D529}" type="parTrans" cxnId="{83AA8E1F-1AAA-42A6-A672-80F7EC48E57D}">
      <dgm:prSet/>
      <dgm:spPr/>
      <dgm:t>
        <a:bodyPr/>
        <a:lstStyle/>
        <a:p>
          <a:endParaRPr lang="en-US"/>
        </a:p>
      </dgm:t>
    </dgm:pt>
    <dgm:pt modelId="{1BCD7069-164B-4A14-AAEC-D11EAF69947B}" type="sibTrans" cxnId="{83AA8E1F-1AAA-42A6-A672-80F7EC48E57D}">
      <dgm:prSet/>
      <dgm:spPr/>
      <dgm:t>
        <a:bodyPr/>
        <a:lstStyle/>
        <a:p>
          <a:endParaRPr lang="en-US"/>
        </a:p>
      </dgm:t>
    </dgm:pt>
    <dgm:pt modelId="{A065CCB5-965C-4BB3-800B-77AB208CF44F}">
      <dgm:prSet phldrT="[Text]" custT="1"/>
      <dgm:spPr/>
      <dgm:t>
        <a:bodyPr/>
        <a:lstStyle/>
        <a:p>
          <a:r>
            <a:rPr lang="en-US" sz="4000" dirty="0" smtClean="0"/>
            <a:t>Critical</a:t>
          </a:r>
          <a:endParaRPr lang="en-US" sz="4000" dirty="0"/>
        </a:p>
      </dgm:t>
    </dgm:pt>
    <dgm:pt modelId="{6DF07B58-5D74-47A3-9A1A-707CA16F89B6}" type="parTrans" cxnId="{E29A5BD6-9700-415C-82AE-869211EB0619}">
      <dgm:prSet/>
      <dgm:spPr/>
      <dgm:t>
        <a:bodyPr/>
        <a:lstStyle/>
        <a:p>
          <a:endParaRPr lang="en-US"/>
        </a:p>
      </dgm:t>
    </dgm:pt>
    <dgm:pt modelId="{075CF9A5-1D61-4BD5-BB13-980EC8411437}" type="sibTrans" cxnId="{E29A5BD6-9700-415C-82AE-869211EB0619}">
      <dgm:prSet/>
      <dgm:spPr/>
      <dgm:t>
        <a:bodyPr/>
        <a:lstStyle/>
        <a:p>
          <a:endParaRPr lang="en-US"/>
        </a:p>
      </dgm:t>
    </dgm:pt>
    <dgm:pt modelId="{5909A636-867D-43BD-B93C-F0D927649DFA}" type="pres">
      <dgm:prSet presAssocID="{23E4DE72-76C8-4BC5-813F-413ED2FD7617}" presName="Name0" presStyleCnt="0">
        <dgm:presLayoutVars>
          <dgm:dir/>
          <dgm:resizeHandles val="exact"/>
        </dgm:presLayoutVars>
      </dgm:prSet>
      <dgm:spPr/>
      <dgm:t>
        <a:bodyPr/>
        <a:lstStyle/>
        <a:p>
          <a:endParaRPr lang="en-US"/>
        </a:p>
      </dgm:t>
    </dgm:pt>
    <dgm:pt modelId="{48D191EF-5A7E-493F-8A24-9D1919B0A15F}" type="pres">
      <dgm:prSet presAssocID="{2C0EEF3C-A448-44C2-B426-D2A37545F823}" presName="composite" presStyleCnt="0"/>
      <dgm:spPr/>
      <dgm:t>
        <a:bodyPr/>
        <a:lstStyle/>
        <a:p>
          <a:endParaRPr lang="en-US"/>
        </a:p>
      </dgm:t>
    </dgm:pt>
    <dgm:pt modelId="{1BEA0B9E-F45C-4CAC-AEE0-2C4FB9406C1B}" type="pres">
      <dgm:prSet presAssocID="{2C0EEF3C-A448-44C2-B426-D2A37545F823}" presName="rect1" presStyleLbl="trAlignAcc1" presStyleIdx="0" presStyleCnt="4" custLinFactNeighborX="3333">
        <dgm:presLayoutVars>
          <dgm:bulletEnabled val="1"/>
        </dgm:presLayoutVars>
      </dgm:prSet>
      <dgm:spPr/>
      <dgm:t>
        <a:bodyPr/>
        <a:lstStyle/>
        <a:p>
          <a:endParaRPr lang="en-US"/>
        </a:p>
      </dgm:t>
    </dgm:pt>
    <dgm:pt modelId="{52198829-8A22-4D7D-9085-890B77D823D7}" type="pres">
      <dgm:prSet presAssocID="{2C0EEF3C-A448-44C2-B426-D2A37545F823}" presName="rect2" presStyleLbl="fgImgPlace1" presStyleIdx="0" presStyleCnt="4" custScaleX="70632" custScaleY="55076" custLinFactNeighborX="32901" custLinFactNeighborY="12999"/>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t>
        <a:bodyPr/>
        <a:lstStyle/>
        <a:p>
          <a:endParaRPr lang="en-US"/>
        </a:p>
      </dgm:t>
    </dgm:pt>
    <dgm:pt modelId="{6453F905-737D-40BD-846F-FBD477618882}" type="pres">
      <dgm:prSet presAssocID="{29475B9F-E8D4-4308-A9C1-A623DF262CBC}" presName="sibTrans" presStyleCnt="0"/>
      <dgm:spPr/>
      <dgm:t>
        <a:bodyPr/>
        <a:lstStyle/>
        <a:p>
          <a:endParaRPr lang="en-US"/>
        </a:p>
      </dgm:t>
    </dgm:pt>
    <dgm:pt modelId="{C07B7CCF-2050-4A76-916B-A4AFC0F22E27}" type="pres">
      <dgm:prSet presAssocID="{3734F4E8-7BF0-463C-A565-D8CD8866F08C}" presName="composite" presStyleCnt="0"/>
      <dgm:spPr/>
      <dgm:t>
        <a:bodyPr/>
        <a:lstStyle/>
        <a:p>
          <a:endParaRPr lang="en-US"/>
        </a:p>
      </dgm:t>
    </dgm:pt>
    <dgm:pt modelId="{69BF8366-711A-495B-A056-AD229FD03A35}" type="pres">
      <dgm:prSet presAssocID="{3734F4E8-7BF0-463C-A565-D8CD8866F08C}" presName="rect1" presStyleLbl="trAlignAcc1" presStyleIdx="1" presStyleCnt="4" custLinFactNeighborX="372">
        <dgm:presLayoutVars>
          <dgm:bulletEnabled val="1"/>
        </dgm:presLayoutVars>
      </dgm:prSet>
      <dgm:spPr/>
      <dgm:t>
        <a:bodyPr/>
        <a:lstStyle/>
        <a:p>
          <a:endParaRPr lang="en-US"/>
        </a:p>
      </dgm:t>
    </dgm:pt>
    <dgm:pt modelId="{44D95851-D2E2-440D-A2C6-2435DA3B1684}" type="pres">
      <dgm:prSet presAssocID="{3734F4E8-7BF0-463C-A565-D8CD8866F08C}" presName="rect2" presStyleLbl="fgImgPlace1" presStyleIdx="1" presStyleCnt="4" custScaleX="54011" custScaleY="49831" custLinFactNeighborX="17968" custLinFactNeighborY="12785"/>
      <dgm:spPr>
        <a:blipFill>
          <a:blip xmlns:r="http://schemas.openxmlformats.org/officeDocument/2006/relationships" r:embed="rId2">
            <a:extLst>
              <a:ext uri="{28A0092B-C50C-407E-A947-70E740481C1C}">
                <a14:useLocalDpi xmlns:a14="http://schemas.microsoft.com/office/drawing/2010/main" val="0"/>
              </a:ext>
            </a:extLst>
          </a:blip>
          <a:srcRect/>
          <a:stretch>
            <a:fillRect l="-48000" r="-48000"/>
          </a:stretch>
        </a:blipFill>
      </dgm:spPr>
      <dgm:t>
        <a:bodyPr/>
        <a:lstStyle/>
        <a:p>
          <a:endParaRPr lang="en-US"/>
        </a:p>
      </dgm:t>
    </dgm:pt>
    <dgm:pt modelId="{72EB82D6-6621-47B3-95F9-04E6105C9E0A}" type="pres">
      <dgm:prSet presAssocID="{75F3F785-9836-47AA-AA44-47BF6D3B3FC2}" presName="sibTrans" presStyleCnt="0"/>
      <dgm:spPr/>
      <dgm:t>
        <a:bodyPr/>
        <a:lstStyle/>
        <a:p>
          <a:endParaRPr lang="en-US"/>
        </a:p>
      </dgm:t>
    </dgm:pt>
    <dgm:pt modelId="{0462FBDF-FD0F-4FA3-822E-314D9C8378B5}" type="pres">
      <dgm:prSet presAssocID="{4108B96F-7F55-402F-AAB6-DA8846E5BAD4}" presName="composite" presStyleCnt="0"/>
      <dgm:spPr/>
      <dgm:t>
        <a:bodyPr/>
        <a:lstStyle/>
        <a:p>
          <a:endParaRPr lang="en-US"/>
        </a:p>
      </dgm:t>
    </dgm:pt>
    <dgm:pt modelId="{EBAB02F6-99B2-4F18-8063-B1BFA4D470CB}" type="pres">
      <dgm:prSet presAssocID="{4108B96F-7F55-402F-AAB6-DA8846E5BAD4}" presName="rect1" presStyleLbl="trAlignAcc1" presStyleIdx="2" presStyleCnt="4" custLinFactNeighborX="3333">
        <dgm:presLayoutVars>
          <dgm:bulletEnabled val="1"/>
        </dgm:presLayoutVars>
      </dgm:prSet>
      <dgm:spPr/>
      <dgm:t>
        <a:bodyPr/>
        <a:lstStyle/>
        <a:p>
          <a:endParaRPr lang="en-US"/>
        </a:p>
      </dgm:t>
    </dgm:pt>
    <dgm:pt modelId="{6B49FEE6-CC4F-483C-B1C4-1756EAB3D3FB}" type="pres">
      <dgm:prSet presAssocID="{4108B96F-7F55-402F-AAB6-DA8846E5BAD4}" presName="rect2" presStyleLbl="fgImgPlace1" presStyleIdx="2" presStyleCnt="4" custScaleX="82334" custScaleY="68453" custLinFactNeighborX="28581" custLinFactNeighborY="4475"/>
      <dgm:spPr>
        <a:blipFill>
          <a:blip xmlns:r="http://schemas.openxmlformats.org/officeDocument/2006/relationships" r:embed="rId3">
            <a:extLst>
              <a:ext uri="{28A0092B-C50C-407E-A947-70E740481C1C}">
                <a14:useLocalDpi xmlns:a14="http://schemas.microsoft.com/office/drawing/2010/main" val="0"/>
              </a:ext>
            </a:extLst>
          </a:blip>
          <a:srcRect/>
          <a:stretch>
            <a:fillRect l="-62000" r="-62000"/>
          </a:stretch>
        </a:blipFill>
      </dgm:spPr>
      <dgm:t>
        <a:bodyPr/>
        <a:lstStyle/>
        <a:p>
          <a:endParaRPr lang="en-US"/>
        </a:p>
      </dgm:t>
    </dgm:pt>
    <dgm:pt modelId="{11F54F7F-6DFB-4DFD-9789-7FD44C3678CF}" type="pres">
      <dgm:prSet presAssocID="{1BCD7069-164B-4A14-AAEC-D11EAF69947B}" presName="sibTrans" presStyleCnt="0"/>
      <dgm:spPr/>
      <dgm:t>
        <a:bodyPr/>
        <a:lstStyle/>
        <a:p>
          <a:endParaRPr lang="en-US"/>
        </a:p>
      </dgm:t>
    </dgm:pt>
    <dgm:pt modelId="{02794322-ED01-4407-A499-65F6165165BC}" type="pres">
      <dgm:prSet presAssocID="{A065CCB5-965C-4BB3-800B-77AB208CF44F}" presName="composite" presStyleCnt="0"/>
      <dgm:spPr/>
      <dgm:t>
        <a:bodyPr/>
        <a:lstStyle/>
        <a:p>
          <a:endParaRPr lang="en-US"/>
        </a:p>
      </dgm:t>
    </dgm:pt>
    <dgm:pt modelId="{09B86C1B-0530-4B80-8AD0-DD18B18EBD96}" type="pres">
      <dgm:prSet presAssocID="{A065CCB5-965C-4BB3-800B-77AB208CF44F}" presName="rect1" presStyleLbl="trAlignAcc1" presStyleIdx="3" presStyleCnt="4" custLinFactNeighborX="372">
        <dgm:presLayoutVars>
          <dgm:bulletEnabled val="1"/>
        </dgm:presLayoutVars>
      </dgm:prSet>
      <dgm:spPr/>
      <dgm:t>
        <a:bodyPr/>
        <a:lstStyle/>
        <a:p>
          <a:endParaRPr lang="en-US"/>
        </a:p>
      </dgm:t>
    </dgm:pt>
    <dgm:pt modelId="{AF285EDE-D865-4982-8C22-466854876072}" type="pres">
      <dgm:prSet presAssocID="{A065CCB5-965C-4BB3-800B-77AB208CF44F}" presName="rect2" presStyleLbl="fgImgPlace1" presStyleIdx="3" presStyleCnt="4" custScaleX="34596" custScaleY="56536" custLinFactNeighborX="1666" custLinFactNeighborY="8203"/>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t>
        <a:bodyPr/>
        <a:lstStyle/>
        <a:p>
          <a:endParaRPr lang="en-US"/>
        </a:p>
      </dgm:t>
    </dgm:pt>
  </dgm:ptLst>
  <dgm:cxnLst>
    <dgm:cxn modelId="{E29A5BD6-9700-415C-82AE-869211EB0619}" srcId="{23E4DE72-76C8-4BC5-813F-413ED2FD7617}" destId="{A065CCB5-965C-4BB3-800B-77AB208CF44F}" srcOrd="3" destOrd="0" parTransId="{6DF07B58-5D74-47A3-9A1A-707CA16F89B6}" sibTransId="{075CF9A5-1D61-4BD5-BB13-980EC8411437}"/>
    <dgm:cxn modelId="{0ECDAD4A-F197-4660-96E7-F593E74872AA}" type="presOf" srcId="{23E4DE72-76C8-4BC5-813F-413ED2FD7617}" destId="{5909A636-867D-43BD-B93C-F0D927649DFA}" srcOrd="0" destOrd="0" presId="urn:microsoft.com/office/officeart/2008/layout/PictureStrips"/>
    <dgm:cxn modelId="{5985CD7D-592F-49D4-ACC5-36A694C49FBF}" type="presOf" srcId="{2C0EEF3C-A448-44C2-B426-D2A37545F823}" destId="{1BEA0B9E-F45C-4CAC-AEE0-2C4FB9406C1B}" srcOrd="0" destOrd="0" presId="urn:microsoft.com/office/officeart/2008/layout/PictureStrips"/>
    <dgm:cxn modelId="{62C5629E-27D8-4923-BEE0-AFCD9D5B09FD}" srcId="{23E4DE72-76C8-4BC5-813F-413ED2FD7617}" destId="{2C0EEF3C-A448-44C2-B426-D2A37545F823}" srcOrd="0" destOrd="0" parTransId="{F72A9F84-5512-40DA-82C3-2878656A121B}" sibTransId="{29475B9F-E8D4-4308-A9C1-A623DF262CBC}"/>
    <dgm:cxn modelId="{8C27DF02-7B6C-4C56-98B8-3688C3C998D9}" type="presOf" srcId="{4108B96F-7F55-402F-AAB6-DA8846E5BAD4}" destId="{EBAB02F6-99B2-4F18-8063-B1BFA4D470CB}" srcOrd="0" destOrd="0" presId="urn:microsoft.com/office/officeart/2008/layout/PictureStrips"/>
    <dgm:cxn modelId="{A790048F-454A-425F-8987-259F25CF5AF8}" type="presOf" srcId="{3734F4E8-7BF0-463C-A565-D8CD8866F08C}" destId="{69BF8366-711A-495B-A056-AD229FD03A35}" srcOrd="0" destOrd="0" presId="urn:microsoft.com/office/officeart/2008/layout/PictureStrips"/>
    <dgm:cxn modelId="{83AA8E1F-1AAA-42A6-A672-80F7EC48E57D}" srcId="{23E4DE72-76C8-4BC5-813F-413ED2FD7617}" destId="{4108B96F-7F55-402F-AAB6-DA8846E5BAD4}" srcOrd="2" destOrd="0" parTransId="{495AF30E-3A2B-4350-B735-A3F496D9D529}" sibTransId="{1BCD7069-164B-4A14-AAEC-D11EAF69947B}"/>
    <dgm:cxn modelId="{777E1282-EEB6-4C4E-BC28-687105844761}" type="presOf" srcId="{A065CCB5-965C-4BB3-800B-77AB208CF44F}" destId="{09B86C1B-0530-4B80-8AD0-DD18B18EBD96}" srcOrd="0" destOrd="0" presId="urn:microsoft.com/office/officeart/2008/layout/PictureStrips"/>
    <dgm:cxn modelId="{BFC6F260-3E1C-434F-8C69-9F3B8481E633}" srcId="{23E4DE72-76C8-4BC5-813F-413ED2FD7617}" destId="{3734F4E8-7BF0-463C-A565-D8CD8866F08C}" srcOrd="1" destOrd="0" parTransId="{3A378BFD-377A-44EA-87CE-2917046129D7}" sibTransId="{75F3F785-9836-47AA-AA44-47BF6D3B3FC2}"/>
    <dgm:cxn modelId="{4D3954BF-FB9D-4508-A271-8A811383239F}" type="presParOf" srcId="{5909A636-867D-43BD-B93C-F0D927649DFA}" destId="{48D191EF-5A7E-493F-8A24-9D1919B0A15F}" srcOrd="0" destOrd="0" presId="urn:microsoft.com/office/officeart/2008/layout/PictureStrips"/>
    <dgm:cxn modelId="{82D1E375-BA5E-4206-ADAB-A1AE17126B17}" type="presParOf" srcId="{48D191EF-5A7E-493F-8A24-9D1919B0A15F}" destId="{1BEA0B9E-F45C-4CAC-AEE0-2C4FB9406C1B}" srcOrd="0" destOrd="0" presId="urn:microsoft.com/office/officeart/2008/layout/PictureStrips"/>
    <dgm:cxn modelId="{194B345A-9947-4341-84AF-398FDB8DAEEB}" type="presParOf" srcId="{48D191EF-5A7E-493F-8A24-9D1919B0A15F}" destId="{52198829-8A22-4D7D-9085-890B77D823D7}" srcOrd="1" destOrd="0" presId="urn:microsoft.com/office/officeart/2008/layout/PictureStrips"/>
    <dgm:cxn modelId="{9B1600F5-2C16-467B-9CB6-673B109BF48A}" type="presParOf" srcId="{5909A636-867D-43BD-B93C-F0D927649DFA}" destId="{6453F905-737D-40BD-846F-FBD477618882}" srcOrd="1" destOrd="0" presId="urn:microsoft.com/office/officeart/2008/layout/PictureStrips"/>
    <dgm:cxn modelId="{A3AD0834-EE72-45AC-AFB5-2D28E7EA22B8}" type="presParOf" srcId="{5909A636-867D-43BD-B93C-F0D927649DFA}" destId="{C07B7CCF-2050-4A76-916B-A4AFC0F22E27}" srcOrd="2" destOrd="0" presId="urn:microsoft.com/office/officeart/2008/layout/PictureStrips"/>
    <dgm:cxn modelId="{23C2C2CA-305F-456C-90E7-9550CC8D2A09}" type="presParOf" srcId="{C07B7CCF-2050-4A76-916B-A4AFC0F22E27}" destId="{69BF8366-711A-495B-A056-AD229FD03A35}" srcOrd="0" destOrd="0" presId="urn:microsoft.com/office/officeart/2008/layout/PictureStrips"/>
    <dgm:cxn modelId="{97132FD2-9D61-4C0B-BBF8-E7F2169C397B}" type="presParOf" srcId="{C07B7CCF-2050-4A76-916B-A4AFC0F22E27}" destId="{44D95851-D2E2-440D-A2C6-2435DA3B1684}" srcOrd="1" destOrd="0" presId="urn:microsoft.com/office/officeart/2008/layout/PictureStrips"/>
    <dgm:cxn modelId="{0A1C06DF-FB84-4351-B880-AD8AF0F73CF5}" type="presParOf" srcId="{5909A636-867D-43BD-B93C-F0D927649DFA}" destId="{72EB82D6-6621-47B3-95F9-04E6105C9E0A}" srcOrd="3" destOrd="0" presId="urn:microsoft.com/office/officeart/2008/layout/PictureStrips"/>
    <dgm:cxn modelId="{25A4A972-B496-402A-92A4-0C506E012C17}" type="presParOf" srcId="{5909A636-867D-43BD-B93C-F0D927649DFA}" destId="{0462FBDF-FD0F-4FA3-822E-314D9C8378B5}" srcOrd="4" destOrd="0" presId="urn:microsoft.com/office/officeart/2008/layout/PictureStrips"/>
    <dgm:cxn modelId="{95A095DD-3907-4840-B687-C31DF3708800}" type="presParOf" srcId="{0462FBDF-FD0F-4FA3-822E-314D9C8378B5}" destId="{EBAB02F6-99B2-4F18-8063-B1BFA4D470CB}" srcOrd="0" destOrd="0" presId="urn:microsoft.com/office/officeart/2008/layout/PictureStrips"/>
    <dgm:cxn modelId="{B8E204F1-93B0-4BAF-AFDC-6EEBB1F59076}" type="presParOf" srcId="{0462FBDF-FD0F-4FA3-822E-314D9C8378B5}" destId="{6B49FEE6-CC4F-483C-B1C4-1756EAB3D3FB}" srcOrd="1" destOrd="0" presId="urn:microsoft.com/office/officeart/2008/layout/PictureStrips"/>
    <dgm:cxn modelId="{FA052358-3129-4ACD-A848-2306735A4DAA}" type="presParOf" srcId="{5909A636-867D-43BD-B93C-F0D927649DFA}" destId="{11F54F7F-6DFB-4DFD-9789-7FD44C3678CF}" srcOrd="5" destOrd="0" presId="urn:microsoft.com/office/officeart/2008/layout/PictureStrips"/>
    <dgm:cxn modelId="{3E8FF6FB-6E9C-4282-8394-4E90E7D3E48D}" type="presParOf" srcId="{5909A636-867D-43BD-B93C-F0D927649DFA}" destId="{02794322-ED01-4407-A499-65F6165165BC}" srcOrd="6" destOrd="0" presId="urn:microsoft.com/office/officeart/2008/layout/PictureStrips"/>
    <dgm:cxn modelId="{F460D0CB-FF33-44EF-BD04-B4D99F644DCE}" type="presParOf" srcId="{02794322-ED01-4407-A499-65F6165165BC}" destId="{09B86C1B-0530-4B80-8AD0-DD18B18EBD96}" srcOrd="0" destOrd="0" presId="urn:microsoft.com/office/officeart/2008/layout/PictureStrips"/>
    <dgm:cxn modelId="{984A98A7-7F86-4F58-A938-7B02CCBA1100}" type="presParOf" srcId="{02794322-ED01-4407-A499-65F6165165BC}" destId="{AF285EDE-D865-4982-8C22-466854876072}"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C7C78A-F769-465E-9F44-E806A3AB39F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ECDAFA52-6E04-4DA7-ADE9-FAF3AD2C722F}">
      <dgm:prSet phldrT="[Text]" custT="1"/>
      <dgm:spPr>
        <a:ln>
          <a:solidFill>
            <a:schemeClr val="tx1"/>
          </a:solidFill>
        </a:ln>
      </dgm:spPr>
      <dgm:t>
        <a:bodyPr/>
        <a:lstStyle/>
        <a:p>
          <a:r>
            <a:rPr lang="en-US" sz="1400" b="1" dirty="0" smtClean="0"/>
            <a:t>Why the change to OptumRx? </a:t>
          </a:r>
        </a:p>
        <a:p>
          <a:r>
            <a:rPr lang="en-US" sz="1400" dirty="0" smtClean="0"/>
            <a:t>Health plans, like employers, competitively market services, such as PBM partner.</a:t>
          </a:r>
          <a:endParaRPr lang="en-US" sz="1400" dirty="0"/>
        </a:p>
      </dgm:t>
    </dgm:pt>
    <dgm:pt modelId="{A55CC2A3-9EFB-44B1-AB37-60FCF8780F4D}" type="parTrans" cxnId="{C789517F-9F5B-4745-A53B-2D31FA8D00C6}">
      <dgm:prSet/>
      <dgm:spPr/>
      <dgm:t>
        <a:bodyPr/>
        <a:lstStyle/>
        <a:p>
          <a:endParaRPr lang="en-US" sz="2800"/>
        </a:p>
      </dgm:t>
    </dgm:pt>
    <dgm:pt modelId="{E1386B90-44EF-4A51-8BF9-B42806CD9884}" type="sibTrans" cxnId="{C789517F-9F5B-4745-A53B-2D31FA8D00C6}">
      <dgm:prSet/>
      <dgm:spPr/>
      <dgm:t>
        <a:bodyPr/>
        <a:lstStyle/>
        <a:p>
          <a:endParaRPr lang="en-US" sz="2800"/>
        </a:p>
      </dgm:t>
    </dgm:pt>
    <dgm:pt modelId="{9CC03B12-8013-4601-8A40-93715787D3BA}">
      <dgm:prSet phldrT="[Text]" custT="1"/>
      <dgm:spPr/>
      <dgm:t>
        <a:bodyPr/>
        <a:lstStyle/>
        <a:p>
          <a:r>
            <a:rPr lang="en-US" sz="1400" dirty="0" smtClean="0"/>
            <a:t>Contractual Terms</a:t>
          </a:r>
          <a:endParaRPr lang="en-US" sz="1400" dirty="0"/>
        </a:p>
      </dgm:t>
    </dgm:pt>
    <dgm:pt modelId="{4B033710-7303-4E82-B8C3-993A71BFE125}" type="parTrans" cxnId="{199B2854-CEA1-4496-89C7-5706EFC50B1D}">
      <dgm:prSet/>
      <dgm:spPr/>
      <dgm:t>
        <a:bodyPr/>
        <a:lstStyle/>
        <a:p>
          <a:endParaRPr lang="en-US" sz="2800"/>
        </a:p>
      </dgm:t>
    </dgm:pt>
    <dgm:pt modelId="{2B8E9022-68C8-4434-97A0-A3E680635C03}" type="sibTrans" cxnId="{199B2854-CEA1-4496-89C7-5706EFC50B1D}">
      <dgm:prSet/>
      <dgm:spPr/>
      <dgm:t>
        <a:bodyPr/>
        <a:lstStyle/>
        <a:p>
          <a:endParaRPr lang="en-US" sz="2800"/>
        </a:p>
      </dgm:t>
    </dgm:pt>
    <dgm:pt modelId="{07E94B50-15EF-4726-A5E9-E444EFE59C14}">
      <dgm:prSet phldrT="[Text]" custT="1"/>
      <dgm:spPr/>
      <dgm:t>
        <a:bodyPr/>
        <a:lstStyle/>
        <a:p>
          <a:r>
            <a:rPr lang="en-US" sz="1400" dirty="0" smtClean="0"/>
            <a:t>Rebates</a:t>
          </a:r>
          <a:endParaRPr lang="en-US" sz="1400" dirty="0"/>
        </a:p>
      </dgm:t>
    </dgm:pt>
    <dgm:pt modelId="{50CAC765-2E85-4454-9713-CC519F28F515}" type="parTrans" cxnId="{77C267D0-AC2F-44FE-9469-7A5AB62051C3}">
      <dgm:prSet/>
      <dgm:spPr/>
      <dgm:t>
        <a:bodyPr/>
        <a:lstStyle/>
        <a:p>
          <a:endParaRPr lang="en-US" sz="2800"/>
        </a:p>
      </dgm:t>
    </dgm:pt>
    <dgm:pt modelId="{CF6DA879-B599-44C8-9252-CAF5EE44C983}" type="sibTrans" cxnId="{77C267D0-AC2F-44FE-9469-7A5AB62051C3}">
      <dgm:prSet/>
      <dgm:spPr/>
      <dgm:t>
        <a:bodyPr/>
        <a:lstStyle/>
        <a:p>
          <a:endParaRPr lang="en-US" sz="2800"/>
        </a:p>
      </dgm:t>
    </dgm:pt>
    <dgm:pt modelId="{D381D35C-12F0-4A3C-A41B-6ECA293EEBA1}">
      <dgm:prSet phldrT="[Text]" custT="1"/>
      <dgm:spPr/>
      <dgm:t>
        <a:bodyPr/>
        <a:lstStyle/>
        <a:p>
          <a:r>
            <a:rPr lang="en-US" sz="1400" dirty="0" smtClean="0"/>
            <a:t>Flexibility</a:t>
          </a:r>
          <a:endParaRPr lang="en-US" sz="1400" dirty="0"/>
        </a:p>
      </dgm:t>
    </dgm:pt>
    <dgm:pt modelId="{B82E2264-D910-4DC0-BF7A-58FFC0C9A6BA}" type="parTrans" cxnId="{59023A29-7307-42EF-9FAB-3FA85A65E43F}">
      <dgm:prSet/>
      <dgm:spPr/>
      <dgm:t>
        <a:bodyPr/>
        <a:lstStyle/>
        <a:p>
          <a:endParaRPr lang="en-US" sz="2800"/>
        </a:p>
      </dgm:t>
    </dgm:pt>
    <dgm:pt modelId="{0D1F26E4-E35B-4278-9B81-9DEC3A4B8701}" type="sibTrans" cxnId="{59023A29-7307-42EF-9FAB-3FA85A65E43F}">
      <dgm:prSet/>
      <dgm:spPr/>
      <dgm:t>
        <a:bodyPr/>
        <a:lstStyle/>
        <a:p>
          <a:endParaRPr lang="en-US" sz="2800"/>
        </a:p>
      </dgm:t>
    </dgm:pt>
    <dgm:pt modelId="{30C71C07-836F-4A0D-A499-725D8B43DA4F}">
      <dgm:prSet phldrT="[Text]" custT="1"/>
      <dgm:spPr/>
      <dgm:t>
        <a:bodyPr/>
        <a:lstStyle/>
        <a:p>
          <a:r>
            <a:rPr lang="en-US" sz="1400" dirty="0" smtClean="0"/>
            <a:t>Discounts</a:t>
          </a:r>
          <a:endParaRPr lang="en-US" sz="1400" dirty="0"/>
        </a:p>
      </dgm:t>
    </dgm:pt>
    <dgm:pt modelId="{717343FF-8DB5-4B40-909C-F308545590D7}" type="parTrans" cxnId="{D554ECF4-1C8D-4D09-B1B5-061962518333}">
      <dgm:prSet/>
      <dgm:spPr/>
      <dgm:t>
        <a:bodyPr/>
        <a:lstStyle/>
        <a:p>
          <a:endParaRPr lang="en-US"/>
        </a:p>
      </dgm:t>
    </dgm:pt>
    <dgm:pt modelId="{118BE923-FCAF-4F2C-BABD-8C647B70F1DA}" type="sibTrans" cxnId="{D554ECF4-1C8D-4D09-B1B5-061962518333}">
      <dgm:prSet/>
      <dgm:spPr/>
      <dgm:t>
        <a:bodyPr/>
        <a:lstStyle/>
        <a:p>
          <a:endParaRPr lang="en-US"/>
        </a:p>
      </dgm:t>
    </dgm:pt>
    <dgm:pt modelId="{C69B551A-E31C-4360-B725-1EAD23CAF98F}">
      <dgm:prSet phldrT="[Text]" custT="1"/>
      <dgm:spPr/>
      <dgm:t>
        <a:bodyPr/>
        <a:lstStyle/>
        <a:p>
          <a:r>
            <a:rPr lang="en-US" sz="1400" dirty="0" smtClean="0"/>
            <a:t>Innovation</a:t>
          </a:r>
          <a:endParaRPr lang="en-US" sz="1400" dirty="0"/>
        </a:p>
      </dgm:t>
    </dgm:pt>
    <dgm:pt modelId="{8346E4A6-B536-4884-9C45-A93143A04D8B}" type="parTrans" cxnId="{2FD4E730-2FB4-4B35-9B9C-5D015FEAE443}">
      <dgm:prSet/>
      <dgm:spPr/>
      <dgm:t>
        <a:bodyPr/>
        <a:lstStyle/>
        <a:p>
          <a:endParaRPr lang="en-US"/>
        </a:p>
      </dgm:t>
    </dgm:pt>
    <dgm:pt modelId="{1CFC7BF9-39D1-438D-B9B4-C7C15BB6D0FE}" type="sibTrans" cxnId="{2FD4E730-2FB4-4B35-9B9C-5D015FEAE443}">
      <dgm:prSet/>
      <dgm:spPr/>
      <dgm:t>
        <a:bodyPr/>
        <a:lstStyle/>
        <a:p>
          <a:endParaRPr lang="en-US"/>
        </a:p>
      </dgm:t>
    </dgm:pt>
    <dgm:pt modelId="{02A5508F-20BC-462C-BD9C-9837028845F0}">
      <dgm:prSet phldrT="[Text]" custT="1"/>
      <dgm:spPr/>
      <dgm:t>
        <a:bodyPr/>
        <a:lstStyle/>
        <a:p>
          <a:r>
            <a:rPr lang="en-US" sz="1400" dirty="0" smtClean="0"/>
            <a:t>Fees</a:t>
          </a:r>
          <a:endParaRPr lang="en-US" sz="1400" dirty="0"/>
        </a:p>
      </dgm:t>
    </dgm:pt>
    <dgm:pt modelId="{8DBCA26B-9FA5-4717-B172-6BD8E673F5E9}" type="parTrans" cxnId="{77109823-718B-4CDD-8E72-B9D8DA2F3C04}">
      <dgm:prSet/>
      <dgm:spPr/>
      <dgm:t>
        <a:bodyPr/>
        <a:lstStyle/>
        <a:p>
          <a:endParaRPr lang="en-US"/>
        </a:p>
      </dgm:t>
    </dgm:pt>
    <dgm:pt modelId="{ADEADBC3-C97D-491A-A986-3866CE962F78}" type="sibTrans" cxnId="{77109823-718B-4CDD-8E72-B9D8DA2F3C04}">
      <dgm:prSet/>
      <dgm:spPr/>
      <dgm:t>
        <a:bodyPr/>
        <a:lstStyle/>
        <a:p>
          <a:endParaRPr lang="en-US"/>
        </a:p>
      </dgm:t>
    </dgm:pt>
    <dgm:pt modelId="{E9914575-CF67-4069-A920-42DB800239A1}">
      <dgm:prSet phldrT="[Text]" custT="1"/>
      <dgm:spPr/>
      <dgm:t>
        <a:bodyPr/>
        <a:lstStyle/>
        <a:p>
          <a:r>
            <a:rPr lang="en-US" sz="1800" b="1" dirty="0" smtClean="0"/>
            <a:t>What is important in choosing a PBM?</a:t>
          </a:r>
          <a:endParaRPr lang="en-US" sz="1800" b="1" dirty="0"/>
        </a:p>
      </dgm:t>
    </dgm:pt>
    <dgm:pt modelId="{31DF26FA-A233-4C96-B8A1-054CE35C4B9C}" type="sibTrans" cxnId="{D9A47562-17BC-4BB2-8451-945EA0BFEA40}">
      <dgm:prSet/>
      <dgm:spPr/>
      <dgm:t>
        <a:bodyPr/>
        <a:lstStyle/>
        <a:p>
          <a:endParaRPr lang="en-US"/>
        </a:p>
      </dgm:t>
    </dgm:pt>
    <dgm:pt modelId="{A542E820-78D0-435C-8E93-D7F970161F65}" type="parTrans" cxnId="{D9A47562-17BC-4BB2-8451-945EA0BFEA40}">
      <dgm:prSet/>
      <dgm:spPr/>
      <dgm:t>
        <a:bodyPr/>
        <a:lstStyle/>
        <a:p>
          <a:endParaRPr lang="en-US"/>
        </a:p>
      </dgm:t>
    </dgm:pt>
    <dgm:pt modelId="{2EBB204D-3C1C-4AA0-B7A6-9F97D7218451}" type="pres">
      <dgm:prSet presAssocID="{78C7C78A-F769-465E-9F44-E806A3AB39F4}" presName="linear" presStyleCnt="0">
        <dgm:presLayoutVars>
          <dgm:animLvl val="lvl"/>
          <dgm:resizeHandles val="exact"/>
        </dgm:presLayoutVars>
      </dgm:prSet>
      <dgm:spPr/>
      <dgm:t>
        <a:bodyPr/>
        <a:lstStyle/>
        <a:p>
          <a:endParaRPr lang="en-US"/>
        </a:p>
      </dgm:t>
    </dgm:pt>
    <dgm:pt modelId="{ED9C992D-E827-41C3-B34E-5EC05BF509FA}" type="pres">
      <dgm:prSet presAssocID="{ECDAFA52-6E04-4DA7-ADE9-FAF3AD2C722F}" presName="parentText" presStyleLbl="node1" presStyleIdx="0" presStyleCnt="1" custScaleY="203312" custLinFactNeighborY="-1601">
        <dgm:presLayoutVars>
          <dgm:chMax val="0"/>
          <dgm:bulletEnabled val="1"/>
        </dgm:presLayoutVars>
      </dgm:prSet>
      <dgm:spPr>
        <a:prstGeom prst="rect">
          <a:avLst/>
        </a:prstGeom>
      </dgm:spPr>
      <dgm:t>
        <a:bodyPr/>
        <a:lstStyle/>
        <a:p>
          <a:endParaRPr lang="en-US"/>
        </a:p>
      </dgm:t>
    </dgm:pt>
    <dgm:pt modelId="{C60CF70A-D8BE-42AD-8080-5F1FBC0896DB}" type="pres">
      <dgm:prSet presAssocID="{ECDAFA52-6E04-4DA7-ADE9-FAF3AD2C722F}" presName="childText" presStyleLbl="revTx" presStyleIdx="0" presStyleCnt="1" custScaleY="95713">
        <dgm:presLayoutVars>
          <dgm:bulletEnabled val="1"/>
        </dgm:presLayoutVars>
      </dgm:prSet>
      <dgm:spPr/>
      <dgm:t>
        <a:bodyPr/>
        <a:lstStyle/>
        <a:p>
          <a:endParaRPr lang="en-US"/>
        </a:p>
      </dgm:t>
    </dgm:pt>
  </dgm:ptLst>
  <dgm:cxnLst>
    <dgm:cxn modelId="{2FD4E730-2FB4-4B35-9B9C-5D015FEAE443}" srcId="{E9914575-CF67-4069-A920-42DB800239A1}" destId="{C69B551A-E31C-4360-B725-1EAD23CAF98F}" srcOrd="5" destOrd="0" parTransId="{8346E4A6-B536-4884-9C45-A93143A04D8B}" sibTransId="{1CFC7BF9-39D1-438D-B9B4-C7C15BB6D0FE}"/>
    <dgm:cxn modelId="{D554ECF4-1C8D-4D09-B1B5-061962518333}" srcId="{E9914575-CF67-4069-A920-42DB800239A1}" destId="{30C71C07-836F-4A0D-A499-725D8B43DA4F}" srcOrd="2" destOrd="0" parTransId="{717343FF-8DB5-4B40-909C-F308545590D7}" sibTransId="{118BE923-FCAF-4F2C-BABD-8C647B70F1DA}"/>
    <dgm:cxn modelId="{72341527-0ADC-40F7-BC4E-7F0D857C2B7B}" type="presOf" srcId="{78C7C78A-F769-465E-9F44-E806A3AB39F4}" destId="{2EBB204D-3C1C-4AA0-B7A6-9F97D7218451}" srcOrd="0" destOrd="0" presId="urn:microsoft.com/office/officeart/2005/8/layout/vList2"/>
    <dgm:cxn modelId="{736B2266-85CC-44BC-AFE5-3F7781EE9F8A}" type="presOf" srcId="{C69B551A-E31C-4360-B725-1EAD23CAF98F}" destId="{C60CF70A-D8BE-42AD-8080-5F1FBC0896DB}" srcOrd="0" destOrd="6" presId="urn:microsoft.com/office/officeart/2005/8/layout/vList2"/>
    <dgm:cxn modelId="{1269A841-FBCE-4799-BAB1-FC97CAFFE27D}" type="presOf" srcId="{9CC03B12-8013-4601-8A40-93715787D3BA}" destId="{C60CF70A-D8BE-42AD-8080-5F1FBC0896DB}" srcOrd="0" destOrd="1" presId="urn:microsoft.com/office/officeart/2005/8/layout/vList2"/>
    <dgm:cxn modelId="{CB01D19D-FD8B-40B3-8B4F-D4FABF698701}" type="presOf" srcId="{02A5508F-20BC-462C-BD9C-9837028845F0}" destId="{C60CF70A-D8BE-42AD-8080-5F1FBC0896DB}" srcOrd="0" destOrd="2" presId="urn:microsoft.com/office/officeart/2005/8/layout/vList2"/>
    <dgm:cxn modelId="{D9A47562-17BC-4BB2-8451-945EA0BFEA40}" srcId="{ECDAFA52-6E04-4DA7-ADE9-FAF3AD2C722F}" destId="{E9914575-CF67-4069-A920-42DB800239A1}" srcOrd="0" destOrd="0" parTransId="{A542E820-78D0-435C-8E93-D7F970161F65}" sibTransId="{31DF26FA-A233-4C96-B8A1-054CE35C4B9C}"/>
    <dgm:cxn modelId="{998EB345-452C-41F0-9B52-7614AF959C60}" type="presOf" srcId="{07E94B50-15EF-4726-A5E9-E444EFE59C14}" destId="{C60CF70A-D8BE-42AD-8080-5F1FBC0896DB}" srcOrd="0" destOrd="4" presId="urn:microsoft.com/office/officeart/2005/8/layout/vList2"/>
    <dgm:cxn modelId="{59023A29-7307-42EF-9FAB-3FA85A65E43F}" srcId="{E9914575-CF67-4069-A920-42DB800239A1}" destId="{D381D35C-12F0-4A3C-A41B-6ECA293EEBA1}" srcOrd="4" destOrd="0" parTransId="{B82E2264-D910-4DC0-BF7A-58FFC0C9A6BA}" sibTransId="{0D1F26E4-E35B-4278-9B81-9DEC3A4B8701}"/>
    <dgm:cxn modelId="{CC43108C-35C5-4157-810A-EE5209E5F4E3}" type="presOf" srcId="{30C71C07-836F-4A0D-A499-725D8B43DA4F}" destId="{C60CF70A-D8BE-42AD-8080-5F1FBC0896DB}" srcOrd="0" destOrd="3" presId="urn:microsoft.com/office/officeart/2005/8/layout/vList2"/>
    <dgm:cxn modelId="{F1F32BB7-9BC7-499B-89B6-CDEB7CC8322E}" type="presOf" srcId="{ECDAFA52-6E04-4DA7-ADE9-FAF3AD2C722F}" destId="{ED9C992D-E827-41C3-B34E-5EC05BF509FA}" srcOrd="0" destOrd="0" presId="urn:microsoft.com/office/officeart/2005/8/layout/vList2"/>
    <dgm:cxn modelId="{77C267D0-AC2F-44FE-9469-7A5AB62051C3}" srcId="{E9914575-CF67-4069-A920-42DB800239A1}" destId="{07E94B50-15EF-4726-A5E9-E444EFE59C14}" srcOrd="3" destOrd="0" parTransId="{50CAC765-2E85-4454-9713-CC519F28F515}" sibTransId="{CF6DA879-B599-44C8-9252-CAF5EE44C983}"/>
    <dgm:cxn modelId="{C789517F-9F5B-4745-A53B-2D31FA8D00C6}" srcId="{78C7C78A-F769-465E-9F44-E806A3AB39F4}" destId="{ECDAFA52-6E04-4DA7-ADE9-FAF3AD2C722F}" srcOrd="0" destOrd="0" parTransId="{A55CC2A3-9EFB-44B1-AB37-60FCF8780F4D}" sibTransId="{E1386B90-44EF-4A51-8BF9-B42806CD9884}"/>
    <dgm:cxn modelId="{77109823-718B-4CDD-8E72-B9D8DA2F3C04}" srcId="{E9914575-CF67-4069-A920-42DB800239A1}" destId="{02A5508F-20BC-462C-BD9C-9837028845F0}" srcOrd="1" destOrd="0" parTransId="{8DBCA26B-9FA5-4717-B172-6BD8E673F5E9}" sibTransId="{ADEADBC3-C97D-491A-A986-3866CE962F78}"/>
    <dgm:cxn modelId="{B96FE868-447A-4C04-AFC1-7F671C73FA1E}" type="presOf" srcId="{E9914575-CF67-4069-A920-42DB800239A1}" destId="{C60CF70A-D8BE-42AD-8080-5F1FBC0896DB}" srcOrd="0" destOrd="0" presId="urn:microsoft.com/office/officeart/2005/8/layout/vList2"/>
    <dgm:cxn modelId="{199B2854-CEA1-4496-89C7-5706EFC50B1D}" srcId="{E9914575-CF67-4069-A920-42DB800239A1}" destId="{9CC03B12-8013-4601-8A40-93715787D3BA}" srcOrd="0" destOrd="0" parTransId="{4B033710-7303-4E82-B8C3-993A71BFE125}" sibTransId="{2B8E9022-68C8-4434-97A0-A3E680635C03}"/>
    <dgm:cxn modelId="{153EE59E-70A8-439D-BFE7-A45CAE61FB23}" type="presOf" srcId="{D381D35C-12F0-4A3C-A41B-6ECA293EEBA1}" destId="{C60CF70A-D8BE-42AD-8080-5F1FBC0896DB}" srcOrd="0" destOrd="5" presId="urn:microsoft.com/office/officeart/2005/8/layout/vList2"/>
    <dgm:cxn modelId="{E725C6E5-BD62-4A6D-BFA3-49DE6B0036E7}" type="presParOf" srcId="{2EBB204D-3C1C-4AA0-B7A6-9F97D7218451}" destId="{ED9C992D-E827-41C3-B34E-5EC05BF509FA}" srcOrd="0" destOrd="0" presId="urn:microsoft.com/office/officeart/2005/8/layout/vList2"/>
    <dgm:cxn modelId="{540E95E5-6A90-4CD9-818B-5309D59925CA}" type="presParOf" srcId="{2EBB204D-3C1C-4AA0-B7A6-9F97D7218451}" destId="{C60CF70A-D8BE-42AD-8080-5F1FBC0896DB}"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C9E452-151F-40AB-A4DC-E43DDF3D5162}"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E5B4580C-C8AF-44CC-8480-836D8EF93BDF}">
      <dgm:prSet phldrT="[Text]" custT="1"/>
      <dgm:spPr/>
      <dgm:t>
        <a:bodyPr/>
        <a:lstStyle/>
        <a:p>
          <a:r>
            <a:rPr lang="en-US" sz="2400" dirty="0" smtClean="0"/>
            <a:t>Insured Group</a:t>
          </a:r>
          <a:endParaRPr lang="en-US" sz="2400" dirty="0"/>
        </a:p>
      </dgm:t>
    </dgm:pt>
    <dgm:pt modelId="{4AA35487-E756-4595-8A0F-E14DC2E987C5}" type="parTrans" cxnId="{6DD4FEA3-C1BA-425E-AFD7-D9DACCEC0F98}">
      <dgm:prSet/>
      <dgm:spPr/>
      <dgm:t>
        <a:bodyPr/>
        <a:lstStyle/>
        <a:p>
          <a:endParaRPr lang="en-US"/>
        </a:p>
      </dgm:t>
    </dgm:pt>
    <dgm:pt modelId="{EBE1052E-2AD9-4F13-8F5D-836169C84108}" type="sibTrans" cxnId="{6DD4FEA3-C1BA-425E-AFD7-D9DACCEC0F98}">
      <dgm:prSet/>
      <dgm:spPr/>
      <dgm:t>
        <a:bodyPr/>
        <a:lstStyle/>
        <a:p>
          <a:endParaRPr lang="en-US"/>
        </a:p>
      </dgm:t>
    </dgm:pt>
    <dgm:pt modelId="{9B67240A-CD4D-4EEC-8242-A649F7D2D130}">
      <dgm:prSet phldrT="[Text]" custT="1"/>
      <dgm:spPr/>
      <dgm:t>
        <a:bodyPr/>
        <a:lstStyle/>
        <a:p>
          <a:r>
            <a:rPr lang="en-US" sz="1800" dirty="0" smtClean="0"/>
            <a:t>Stay informed on carrier offerings</a:t>
          </a:r>
          <a:endParaRPr lang="en-US" sz="1800" dirty="0"/>
        </a:p>
      </dgm:t>
    </dgm:pt>
    <dgm:pt modelId="{CC08D85B-3FC3-4B54-88B9-8A9A1FFC9C01}" type="parTrans" cxnId="{32F8D7E6-1C68-4E64-ADB4-7D41FE0CBECE}">
      <dgm:prSet/>
      <dgm:spPr/>
      <dgm:t>
        <a:bodyPr/>
        <a:lstStyle/>
        <a:p>
          <a:endParaRPr lang="en-US"/>
        </a:p>
      </dgm:t>
    </dgm:pt>
    <dgm:pt modelId="{6661885E-218A-4340-AB2B-CFFCE99653D0}" type="sibTrans" cxnId="{32F8D7E6-1C68-4E64-ADB4-7D41FE0CBECE}">
      <dgm:prSet/>
      <dgm:spPr/>
      <dgm:t>
        <a:bodyPr/>
        <a:lstStyle/>
        <a:p>
          <a:endParaRPr lang="en-US"/>
        </a:p>
      </dgm:t>
    </dgm:pt>
    <dgm:pt modelId="{10DD64FF-EE0E-44D6-A6AF-1584818B246E}">
      <dgm:prSet phldrT="[Text]" custT="1"/>
      <dgm:spPr/>
      <dgm:t>
        <a:bodyPr/>
        <a:lstStyle/>
        <a:p>
          <a:r>
            <a:rPr lang="en-US" sz="1800" dirty="0" smtClean="0"/>
            <a:t>Pick the right carrier partner</a:t>
          </a:r>
          <a:endParaRPr lang="en-US" sz="1800" dirty="0"/>
        </a:p>
      </dgm:t>
    </dgm:pt>
    <dgm:pt modelId="{4B35AF46-6D40-402D-8E9F-6BEEA52D5049}" type="parTrans" cxnId="{43CAFD3D-8A98-4DDC-946B-88F23A1745D9}">
      <dgm:prSet/>
      <dgm:spPr/>
      <dgm:t>
        <a:bodyPr/>
        <a:lstStyle/>
        <a:p>
          <a:endParaRPr lang="en-US"/>
        </a:p>
      </dgm:t>
    </dgm:pt>
    <dgm:pt modelId="{D9EAE410-3889-44CD-9BD4-D838D31D7D9A}" type="sibTrans" cxnId="{43CAFD3D-8A98-4DDC-946B-88F23A1745D9}">
      <dgm:prSet/>
      <dgm:spPr/>
      <dgm:t>
        <a:bodyPr/>
        <a:lstStyle/>
        <a:p>
          <a:endParaRPr lang="en-US"/>
        </a:p>
      </dgm:t>
    </dgm:pt>
    <dgm:pt modelId="{13EB95CF-BA2E-42E8-A94D-62A0505BBC01}">
      <dgm:prSet phldrT="[Text]" custT="1"/>
      <dgm:spPr/>
      <dgm:t>
        <a:bodyPr/>
        <a:lstStyle/>
        <a:p>
          <a:r>
            <a:rPr lang="en-US" sz="2400" dirty="0" smtClean="0"/>
            <a:t>Self-funded Group</a:t>
          </a:r>
          <a:endParaRPr lang="en-US" sz="2400" dirty="0"/>
        </a:p>
      </dgm:t>
    </dgm:pt>
    <dgm:pt modelId="{8144F956-4527-48BC-9A2A-068D4B589BE5}" type="parTrans" cxnId="{05BFBA1F-F69B-4C75-9113-A39C2B9598B9}">
      <dgm:prSet/>
      <dgm:spPr/>
      <dgm:t>
        <a:bodyPr/>
        <a:lstStyle/>
        <a:p>
          <a:endParaRPr lang="en-US"/>
        </a:p>
      </dgm:t>
    </dgm:pt>
    <dgm:pt modelId="{2D87262A-23A2-444A-B661-B4617E1CF11D}" type="sibTrans" cxnId="{05BFBA1F-F69B-4C75-9113-A39C2B9598B9}">
      <dgm:prSet/>
      <dgm:spPr/>
      <dgm:t>
        <a:bodyPr/>
        <a:lstStyle/>
        <a:p>
          <a:endParaRPr lang="en-US"/>
        </a:p>
      </dgm:t>
    </dgm:pt>
    <dgm:pt modelId="{E5DD7ABA-DD39-4702-8F67-4A8767EC7E5A}">
      <dgm:prSet phldrT="[Text]" custT="1"/>
      <dgm:spPr/>
      <dgm:t>
        <a:bodyPr/>
        <a:lstStyle/>
        <a:p>
          <a:r>
            <a:rPr lang="en-US" sz="1800" dirty="0" smtClean="0"/>
            <a:t>Stay informed on carrier/TPA/PBM offerings </a:t>
          </a:r>
          <a:endParaRPr lang="en-US" sz="1800" dirty="0"/>
        </a:p>
      </dgm:t>
    </dgm:pt>
    <dgm:pt modelId="{EE872CCE-24FA-4D4A-A05E-80DFBC4761BC}" type="parTrans" cxnId="{6D19539A-7817-4907-8409-91AF9513220A}">
      <dgm:prSet/>
      <dgm:spPr/>
      <dgm:t>
        <a:bodyPr/>
        <a:lstStyle/>
        <a:p>
          <a:endParaRPr lang="en-US"/>
        </a:p>
      </dgm:t>
    </dgm:pt>
    <dgm:pt modelId="{EFB5CFD3-716D-40F4-8CD1-3551F5357E90}" type="sibTrans" cxnId="{6D19539A-7817-4907-8409-91AF9513220A}">
      <dgm:prSet/>
      <dgm:spPr/>
      <dgm:t>
        <a:bodyPr/>
        <a:lstStyle/>
        <a:p>
          <a:endParaRPr lang="en-US"/>
        </a:p>
      </dgm:t>
    </dgm:pt>
    <dgm:pt modelId="{F7ABC75B-9261-43D2-84EC-3AD68E214D24}">
      <dgm:prSet phldrT="[Text]" custT="1"/>
      <dgm:spPr/>
      <dgm:t>
        <a:bodyPr/>
        <a:lstStyle/>
        <a:p>
          <a:r>
            <a:rPr lang="en-US" sz="1800" dirty="0" smtClean="0"/>
            <a:t>Build effective communications</a:t>
          </a:r>
          <a:endParaRPr lang="en-US" sz="1800" dirty="0"/>
        </a:p>
      </dgm:t>
    </dgm:pt>
    <dgm:pt modelId="{3256EF6A-2360-41D6-99FB-B9CF30857B97}" type="parTrans" cxnId="{90A3F49F-FB9D-4FEC-AD5E-0F737D2E2D97}">
      <dgm:prSet/>
      <dgm:spPr/>
      <dgm:t>
        <a:bodyPr/>
        <a:lstStyle/>
        <a:p>
          <a:endParaRPr lang="en-US"/>
        </a:p>
      </dgm:t>
    </dgm:pt>
    <dgm:pt modelId="{44A7CB48-100D-4888-9D7F-7DF89693F17A}" type="sibTrans" cxnId="{90A3F49F-FB9D-4FEC-AD5E-0F737D2E2D97}">
      <dgm:prSet/>
      <dgm:spPr/>
      <dgm:t>
        <a:bodyPr/>
        <a:lstStyle/>
        <a:p>
          <a:endParaRPr lang="en-US"/>
        </a:p>
      </dgm:t>
    </dgm:pt>
    <dgm:pt modelId="{B63964B7-1099-428A-B5CA-C131D8DE1C5C}">
      <dgm:prSet phldrT="[Text]" custT="1"/>
      <dgm:spPr/>
      <dgm:t>
        <a:bodyPr/>
        <a:lstStyle/>
        <a:p>
          <a:r>
            <a:rPr lang="en-US" sz="1800" dirty="0" smtClean="0"/>
            <a:t>Build effective communications</a:t>
          </a:r>
          <a:endParaRPr lang="en-US" sz="1800" dirty="0"/>
        </a:p>
      </dgm:t>
    </dgm:pt>
    <dgm:pt modelId="{F4E71705-7A6A-4384-86AB-EAB0A632D08E}" type="parTrans" cxnId="{8AAD565D-1A2A-490F-91D4-9DAC337A308F}">
      <dgm:prSet/>
      <dgm:spPr/>
      <dgm:t>
        <a:bodyPr/>
        <a:lstStyle/>
        <a:p>
          <a:endParaRPr lang="en-US"/>
        </a:p>
      </dgm:t>
    </dgm:pt>
    <dgm:pt modelId="{CA3FAE0C-F802-4934-9E13-732E7AEEB261}" type="sibTrans" cxnId="{8AAD565D-1A2A-490F-91D4-9DAC337A308F}">
      <dgm:prSet/>
      <dgm:spPr/>
      <dgm:t>
        <a:bodyPr/>
        <a:lstStyle/>
        <a:p>
          <a:endParaRPr lang="en-US"/>
        </a:p>
      </dgm:t>
    </dgm:pt>
    <dgm:pt modelId="{2E3A0629-839A-4A3F-AD96-13FB6A57A79C}">
      <dgm:prSet phldrT="[Text]" custT="1"/>
      <dgm:spPr/>
      <dgm:t>
        <a:bodyPr/>
        <a:lstStyle/>
        <a:p>
          <a:r>
            <a:rPr lang="en-US" sz="1800" dirty="0" smtClean="0"/>
            <a:t>Weigh your options to go direct to vendors that could benefit your population</a:t>
          </a:r>
          <a:endParaRPr lang="en-US" sz="1800" dirty="0"/>
        </a:p>
      </dgm:t>
    </dgm:pt>
    <dgm:pt modelId="{EA621FB6-9434-489D-902C-BCA53A619079}" type="parTrans" cxnId="{6DDBF563-8E29-4828-97A5-4A1DA98F08DA}">
      <dgm:prSet/>
      <dgm:spPr/>
      <dgm:t>
        <a:bodyPr/>
        <a:lstStyle/>
        <a:p>
          <a:endParaRPr lang="en-US"/>
        </a:p>
      </dgm:t>
    </dgm:pt>
    <dgm:pt modelId="{017DC4E8-A715-4616-8CE4-4119AB367DBD}" type="sibTrans" cxnId="{6DDBF563-8E29-4828-97A5-4A1DA98F08DA}">
      <dgm:prSet/>
      <dgm:spPr/>
      <dgm:t>
        <a:bodyPr/>
        <a:lstStyle/>
        <a:p>
          <a:endParaRPr lang="en-US"/>
        </a:p>
      </dgm:t>
    </dgm:pt>
    <dgm:pt modelId="{86B8BC11-B6EC-4E47-A853-EF289B3C7555}" type="pres">
      <dgm:prSet presAssocID="{CCC9E452-151F-40AB-A4DC-E43DDF3D5162}" presName="Name0" presStyleCnt="0">
        <dgm:presLayoutVars>
          <dgm:dir/>
          <dgm:animLvl val="lvl"/>
          <dgm:resizeHandles val="exact"/>
        </dgm:presLayoutVars>
      </dgm:prSet>
      <dgm:spPr/>
      <dgm:t>
        <a:bodyPr/>
        <a:lstStyle/>
        <a:p>
          <a:endParaRPr lang="en-US"/>
        </a:p>
      </dgm:t>
    </dgm:pt>
    <dgm:pt modelId="{8B696D42-307F-441C-BF25-78E317407D90}" type="pres">
      <dgm:prSet presAssocID="{E5B4580C-C8AF-44CC-8480-836D8EF93BDF}" presName="linNode" presStyleCnt="0"/>
      <dgm:spPr/>
      <dgm:t>
        <a:bodyPr/>
        <a:lstStyle/>
        <a:p>
          <a:endParaRPr lang="en-US"/>
        </a:p>
      </dgm:t>
    </dgm:pt>
    <dgm:pt modelId="{91F59C2A-2DFC-492A-B0FF-E7E063E92C57}" type="pres">
      <dgm:prSet presAssocID="{E5B4580C-C8AF-44CC-8480-836D8EF93BDF}" presName="parentText" presStyleLbl="node1" presStyleIdx="0" presStyleCnt="2" custScaleX="141073" custLinFactNeighborX="-7269" custLinFactNeighborY="3357">
        <dgm:presLayoutVars>
          <dgm:chMax val="1"/>
          <dgm:bulletEnabled val="1"/>
        </dgm:presLayoutVars>
      </dgm:prSet>
      <dgm:spPr/>
      <dgm:t>
        <a:bodyPr/>
        <a:lstStyle/>
        <a:p>
          <a:endParaRPr lang="en-US"/>
        </a:p>
      </dgm:t>
    </dgm:pt>
    <dgm:pt modelId="{1AC1440F-E213-4009-8F7C-B64B91C120CB}" type="pres">
      <dgm:prSet presAssocID="{E5B4580C-C8AF-44CC-8480-836D8EF93BDF}" presName="descendantText" presStyleLbl="alignAccFollowNode1" presStyleIdx="0" presStyleCnt="2" custScaleX="226738">
        <dgm:presLayoutVars>
          <dgm:bulletEnabled val="1"/>
        </dgm:presLayoutVars>
      </dgm:prSet>
      <dgm:spPr/>
      <dgm:t>
        <a:bodyPr/>
        <a:lstStyle/>
        <a:p>
          <a:endParaRPr lang="en-US"/>
        </a:p>
      </dgm:t>
    </dgm:pt>
    <dgm:pt modelId="{60694BC3-1DDC-4228-9AA8-6BFF66BB0353}" type="pres">
      <dgm:prSet presAssocID="{EBE1052E-2AD9-4F13-8F5D-836169C84108}" presName="sp" presStyleCnt="0"/>
      <dgm:spPr/>
      <dgm:t>
        <a:bodyPr/>
        <a:lstStyle/>
        <a:p>
          <a:endParaRPr lang="en-US"/>
        </a:p>
      </dgm:t>
    </dgm:pt>
    <dgm:pt modelId="{66D8FF3A-1DDA-40C8-A8B4-15DE522AB7B1}" type="pres">
      <dgm:prSet presAssocID="{13EB95CF-BA2E-42E8-A94D-62A0505BBC01}" presName="linNode" presStyleCnt="0"/>
      <dgm:spPr/>
      <dgm:t>
        <a:bodyPr/>
        <a:lstStyle/>
        <a:p>
          <a:endParaRPr lang="en-US"/>
        </a:p>
      </dgm:t>
    </dgm:pt>
    <dgm:pt modelId="{3D372047-5228-4F15-A42F-3A42324EF778}" type="pres">
      <dgm:prSet presAssocID="{13EB95CF-BA2E-42E8-A94D-62A0505BBC01}" presName="parentText" presStyleLbl="node1" presStyleIdx="1" presStyleCnt="2" custScaleX="74154" custLinFactNeighborX="-7269" custLinFactNeighborY="3357">
        <dgm:presLayoutVars>
          <dgm:chMax val="1"/>
          <dgm:bulletEnabled val="1"/>
        </dgm:presLayoutVars>
      </dgm:prSet>
      <dgm:spPr/>
      <dgm:t>
        <a:bodyPr/>
        <a:lstStyle/>
        <a:p>
          <a:endParaRPr lang="en-US"/>
        </a:p>
      </dgm:t>
    </dgm:pt>
    <dgm:pt modelId="{078CAD59-B2E8-431F-B7F6-163F94A3B8B5}" type="pres">
      <dgm:prSet presAssocID="{13EB95CF-BA2E-42E8-A94D-62A0505BBC01}" presName="descendantText" presStyleLbl="alignAccFollowNode1" presStyleIdx="1" presStyleCnt="2" custScaleX="114343">
        <dgm:presLayoutVars>
          <dgm:bulletEnabled val="1"/>
        </dgm:presLayoutVars>
      </dgm:prSet>
      <dgm:spPr/>
      <dgm:t>
        <a:bodyPr/>
        <a:lstStyle/>
        <a:p>
          <a:endParaRPr lang="en-US"/>
        </a:p>
      </dgm:t>
    </dgm:pt>
  </dgm:ptLst>
  <dgm:cxnLst>
    <dgm:cxn modelId="{6DDBF563-8E29-4828-97A5-4A1DA98F08DA}" srcId="{13EB95CF-BA2E-42E8-A94D-62A0505BBC01}" destId="{2E3A0629-839A-4A3F-AD96-13FB6A57A79C}" srcOrd="1" destOrd="0" parTransId="{EA621FB6-9434-489D-902C-BCA53A619079}" sibTransId="{017DC4E8-A715-4616-8CE4-4119AB367DBD}"/>
    <dgm:cxn modelId="{41E4D901-1E88-42F8-916B-CEEBAAFEF9C2}" type="presOf" srcId="{13EB95CF-BA2E-42E8-A94D-62A0505BBC01}" destId="{3D372047-5228-4F15-A42F-3A42324EF778}" srcOrd="0" destOrd="0" presId="urn:microsoft.com/office/officeart/2005/8/layout/vList5"/>
    <dgm:cxn modelId="{4CCB45EE-996F-4076-BD3E-977FAD90332B}" type="presOf" srcId="{10DD64FF-EE0E-44D6-A6AF-1584818B246E}" destId="{1AC1440F-E213-4009-8F7C-B64B91C120CB}" srcOrd="0" destOrd="2" presId="urn:microsoft.com/office/officeart/2005/8/layout/vList5"/>
    <dgm:cxn modelId="{8C0A598F-5008-4E74-AE98-37979DC03538}" type="presOf" srcId="{9B67240A-CD4D-4EEC-8242-A649F7D2D130}" destId="{1AC1440F-E213-4009-8F7C-B64B91C120CB}" srcOrd="0" destOrd="0" presId="urn:microsoft.com/office/officeart/2005/8/layout/vList5"/>
    <dgm:cxn modelId="{32F8D7E6-1C68-4E64-ADB4-7D41FE0CBECE}" srcId="{E5B4580C-C8AF-44CC-8480-836D8EF93BDF}" destId="{9B67240A-CD4D-4EEC-8242-A649F7D2D130}" srcOrd="0" destOrd="0" parTransId="{CC08D85B-3FC3-4B54-88B9-8A9A1FFC9C01}" sibTransId="{6661885E-218A-4340-AB2B-CFFCE99653D0}"/>
    <dgm:cxn modelId="{12CA5D33-6B11-48E5-AC1D-E2BF321F8060}" type="presOf" srcId="{2E3A0629-839A-4A3F-AD96-13FB6A57A79C}" destId="{078CAD59-B2E8-431F-B7F6-163F94A3B8B5}" srcOrd="0" destOrd="1" presId="urn:microsoft.com/office/officeart/2005/8/layout/vList5"/>
    <dgm:cxn modelId="{C426C20E-EF2B-45FF-A018-31926F6C7E63}" type="presOf" srcId="{B63964B7-1099-428A-B5CA-C131D8DE1C5C}" destId="{1AC1440F-E213-4009-8F7C-B64B91C120CB}" srcOrd="0" destOrd="1" presId="urn:microsoft.com/office/officeart/2005/8/layout/vList5"/>
    <dgm:cxn modelId="{6DD4FEA3-C1BA-425E-AFD7-D9DACCEC0F98}" srcId="{CCC9E452-151F-40AB-A4DC-E43DDF3D5162}" destId="{E5B4580C-C8AF-44CC-8480-836D8EF93BDF}" srcOrd="0" destOrd="0" parTransId="{4AA35487-E756-4595-8A0F-E14DC2E987C5}" sibTransId="{EBE1052E-2AD9-4F13-8F5D-836169C84108}"/>
    <dgm:cxn modelId="{8AAD565D-1A2A-490F-91D4-9DAC337A308F}" srcId="{E5B4580C-C8AF-44CC-8480-836D8EF93BDF}" destId="{B63964B7-1099-428A-B5CA-C131D8DE1C5C}" srcOrd="1" destOrd="0" parTransId="{F4E71705-7A6A-4384-86AB-EAB0A632D08E}" sibTransId="{CA3FAE0C-F802-4934-9E13-732E7AEEB261}"/>
    <dgm:cxn modelId="{EB7FCFDD-89BF-461C-A718-1E8429874E95}" type="presOf" srcId="{F7ABC75B-9261-43D2-84EC-3AD68E214D24}" destId="{078CAD59-B2E8-431F-B7F6-163F94A3B8B5}" srcOrd="0" destOrd="2" presId="urn:microsoft.com/office/officeart/2005/8/layout/vList5"/>
    <dgm:cxn modelId="{E086B50E-198A-4A73-A23D-759429EF7131}" type="presOf" srcId="{E5DD7ABA-DD39-4702-8F67-4A8767EC7E5A}" destId="{078CAD59-B2E8-431F-B7F6-163F94A3B8B5}" srcOrd="0" destOrd="0" presId="urn:microsoft.com/office/officeart/2005/8/layout/vList5"/>
    <dgm:cxn modelId="{90A3F49F-FB9D-4FEC-AD5E-0F737D2E2D97}" srcId="{13EB95CF-BA2E-42E8-A94D-62A0505BBC01}" destId="{F7ABC75B-9261-43D2-84EC-3AD68E214D24}" srcOrd="2" destOrd="0" parTransId="{3256EF6A-2360-41D6-99FB-B9CF30857B97}" sibTransId="{44A7CB48-100D-4888-9D7F-7DF89693F17A}"/>
    <dgm:cxn modelId="{6D19539A-7817-4907-8409-91AF9513220A}" srcId="{13EB95CF-BA2E-42E8-A94D-62A0505BBC01}" destId="{E5DD7ABA-DD39-4702-8F67-4A8767EC7E5A}" srcOrd="0" destOrd="0" parTransId="{EE872CCE-24FA-4D4A-A05E-80DFBC4761BC}" sibTransId="{EFB5CFD3-716D-40F4-8CD1-3551F5357E90}"/>
    <dgm:cxn modelId="{1FFDF7F0-9397-4E2D-A5F6-10A8250FA1A1}" type="presOf" srcId="{CCC9E452-151F-40AB-A4DC-E43DDF3D5162}" destId="{86B8BC11-B6EC-4E47-A853-EF289B3C7555}" srcOrd="0" destOrd="0" presId="urn:microsoft.com/office/officeart/2005/8/layout/vList5"/>
    <dgm:cxn modelId="{05BFBA1F-F69B-4C75-9113-A39C2B9598B9}" srcId="{CCC9E452-151F-40AB-A4DC-E43DDF3D5162}" destId="{13EB95CF-BA2E-42E8-A94D-62A0505BBC01}" srcOrd="1" destOrd="0" parTransId="{8144F956-4527-48BC-9A2A-068D4B589BE5}" sibTransId="{2D87262A-23A2-444A-B661-B4617E1CF11D}"/>
    <dgm:cxn modelId="{E6CC197C-6C19-487E-9D25-39A9F2697F45}" type="presOf" srcId="{E5B4580C-C8AF-44CC-8480-836D8EF93BDF}" destId="{91F59C2A-2DFC-492A-B0FF-E7E063E92C57}" srcOrd="0" destOrd="0" presId="urn:microsoft.com/office/officeart/2005/8/layout/vList5"/>
    <dgm:cxn modelId="{43CAFD3D-8A98-4DDC-946B-88F23A1745D9}" srcId="{E5B4580C-C8AF-44CC-8480-836D8EF93BDF}" destId="{10DD64FF-EE0E-44D6-A6AF-1584818B246E}" srcOrd="2" destOrd="0" parTransId="{4B35AF46-6D40-402D-8E9F-6BEEA52D5049}" sibTransId="{D9EAE410-3889-44CD-9BD4-D838D31D7D9A}"/>
    <dgm:cxn modelId="{53294CB8-42DA-422E-B890-359DB4C64DED}" type="presParOf" srcId="{86B8BC11-B6EC-4E47-A853-EF289B3C7555}" destId="{8B696D42-307F-441C-BF25-78E317407D90}" srcOrd="0" destOrd="0" presId="urn:microsoft.com/office/officeart/2005/8/layout/vList5"/>
    <dgm:cxn modelId="{64A94120-81B5-4B59-A32A-1E57D204BD03}" type="presParOf" srcId="{8B696D42-307F-441C-BF25-78E317407D90}" destId="{91F59C2A-2DFC-492A-B0FF-E7E063E92C57}" srcOrd="0" destOrd="0" presId="urn:microsoft.com/office/officeart/2005/8/layout/vList5"/>
    <dgm:cxn modelId="{D50BD14D-16D2-48B1-9BCD-38A2A3EEB987}" type="presParOf" srcId="{8B696D42-307F-441C-BF25-78E317407D90}" destId="{1AC1440F-E213-4009-8F7C-B64B91C120CB}" srcOrd="1" destOrd="0" presId="urn:microsoft.com/office/officeart/2005/8/layout/vList5"/>
    <dgm:cxn modelId="{2F7E9FC5-D109-47E9-ABCC-BE3E5CC6726A}" type="presParOf" srcId="{86B8BC11-B6EC-4E47-A853-EF289B3C7555}" destId="{60694BC3-1DDC-4228-9AA8-6BFF66BB0353}" srcOrd="1" destOrd="0" presId="urn:microsoft.com/office/officeart/2005/8/layout/vList5"/>
    <dgm:cxn modelId="{196FD688-796A-4778-B106-5D36629A3AA8}" type="presParOf" srcId="{86B8BC11-B6EC-4E47-A853-EF289B3C7555}" destId="{66D8FF3A-1DDA-40C8-A8B4-15DE522AB7B1}" srcOrd="2" destOrd="0" presId="urn:microsoft.com/office/officeart/2005/8/layout/vList5"/>
    <dgm:cxn modelId="{C3A8C58C-3010-4224-BA0A-ECA4171073C2}" type="presParOf" srcId="{66D8FF3A-1DDA-40C8-A8B4-15DE522AB7B1}" destId="{3D372047-5228-4F15-A42F-3A42324EF778}" srcOrd="0" destOrd="0" presId="urn:microsoft.com/office/officeart/2005/8/layout/vList5"/>
    <dgm:cxn modelId="{65A711CD-C37C-4AFF-8AB0-CD250B64C7C5}" type="presParOf" srcId="{66D8FF3A-1DDA-40C8-A8B4-15DE522AB7B1}" destId="{078CAD59-B2E8-431F-B7F6-163F94A3B8B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BDA224-4099-46C9-B623-52E2A3FED16D}" type="doc">
      <dgm:prSet loTypeId="urn:microsoft.com/office/officeart/2011/layout/RadialPictureList" loCatId="officeonline" qsTypeId="urn:microsoft.com/office/officeart/2005/8/quickstyle/simple2" qsCatId="simple" csTypeId="urn:microsoft.com/office/officeart/2005/8/colors/colorful1" csCatId="colorful" phldr="1"/>
      <dgm:spPr/>
      <dgm:t>
        <a:bodyPr/>
        <a:lstStyle/>
        <a:p>
          <a:endParaRPr lang="en-US"/>
        </a:p>
      </dgm:t>
    </dgm:pt>
    <dgm:pt modelId="{8570C24D-D0D2-41FF-92A6-A1B7AC43B53B}">
      <dgm:prSet phldrT="[Text]"/>
      <dgm:spPr/>
      <dgm:t>
        <a:bodyPr/>
        <a:lstStyle/>
        <a:p>
          <a:r>
            <a:rPr lang="en-US" dirty="0" smtClean="0"/>
            <a:t>International</a:t>
          </a:r>
          <a:endParaRPr lang="en-US" dirty="0"/>
        </a:p>
      </dgm:t>
    </dgm:pt>
    <dgm:pt modelId="{8144C5C5-D9D3-4ACE-8631-D20C8B440EC6}" type="parTrans" cxnId="{C5AA369A-DF9A-4EBE-B4A7-488DC1D41996}">
      <dgm:prSet/>
      <dgm:spPr/>
      <dgm:t>
        <a:bodyPr/>
        <a:lstStyle/>
        <a:p>
          <a:endParaRPr lang="en-US"/>
        </a:p>
      </dgm:t>
    </dgm:pt>
    <dgm:pt modelId="{3F82F7B1-7EC9-45BE-8BA0-15C3E88586F7}" type="sibTrans" cxnId="{C5AA369A-DF9A-4EBE-B4A7-488DC1D41996}">
      <dgm:prSet/>
      <dgm:spPr/>
      <dgm:t>
        <a:bodyPr/>
        <a:lstStyle/>
        <a:p>
          <a:endParaRPr lang="en-US"/>
        </a:p>
      </dgm:t>
    </dgm:pt>
    <dgm:pt modelId="{7FB5D201-A482-4E1B-A9E7-119768169B33}">
      <dgm:prSet phldrT="[Text]"/>
      <dgm:spPr/>
      <dgm:t>
        <a:bodyPr/>
        <a:lstStyle/>
        <a:p>
          <a:r>
            <a:rPr lang="en-US" dirty="0" smtClean="0"/>
            <a:t>Canada</a:t>
          </a:r>
          <a:endParaRPr lang="en-US" dirty="0"/>
        </a:p>
      </dgm:t>
    </dgm:pt>
    <dgm:pt modelId="{3858D032-BF1A-47D3-AF32-E73C3B22C937}" type="parTrans" cxnId="{34853B70-3E0E-43F4-B0B5-C26AE43BE810}">
      <dgm:prSet/>
      <dgm:spPr/>
      <dgm:t>
        <a:bodyPr/>
        <a:lstStyle/>
        <a:p>
          <a:endParaRPr lang="en-US"/>
        </a:p>
      </dgm:t>
    </dgm:pt>
    <dgm:pt modelId="{F240DD77-3EAF-46BC-859E-BB10235C6505}" type="sibTrans" cxnId="{34853B70-3E0E-43F4-B0B5-C26AE43BE810}">
      <dgm:prSet/>
      <dgm:spPr/>
      <dgm:t>
        <a:bodyPr/>
        <a:lstStyle/>
        <a:p>
          <a:endParaRPr lang="en-US"/>
        </a:p>
      </dgm:t>
    </dgm:pt>
    <dgm:pt modelId="{F2781CB4-721F-4540-9F98-833AB3D4A670}">
      <dgm:prSet phldrT="[Text]"/>
      <dgm:spPr/>
      <dgm:t>
        <a:bodyPr/>
        <a:lstStyle/>
        <a:p>
          <a:r>
            <a:rPr lang="en-US" dirty="0" smtClean="0"/>
            <a:t>Mexico</a:t>
          </a:r>
          <a:endParaRPr lang="en-US" dirty="0"/>
        </a:p>
      </dgm:t>
    </dgm:pt>
    <dgm:pt modelId="{D810C600-B5B8-47F8-B69D-BCC4B812B09D}" type="parTrans" cxnId="{36C0588C-54F7-4475-A5D7-741E48BE3EBE}">
      <dgm:prSet/>
      <dgm:spPr/>
      <dgm:t>
        <a:bodyPr/>
        <a:lstStyle/>
        <a:p>
          <a:endParaRPr lang="en-US"/>
        </a:p>
      </dgm:t>
    </dgm:pt>
    <dgm:pt modelId="{E33B0365-2C25-4AB4-8278-B872AA95A422}" type="sibTrans" cxnId="{36C0588C-54F7-4475-A5D7-741E48BE3EBE}">
      <dgm:prSet/>
      <dgm:spPr/>
      <dgm:t>
        <a:bodyPr/>
        <a:lstStyle/>
        <a:p>
          <a:endParaRPr lang="en-US"/>
        </a:p>
      </dgm:t>
    </dgm:pt>
    <dgm:pt modelId="{D12D2C04-D020-4AC5-A0C2-8E78FA3BD9D5}">
      <dgm:prSet phldrT="[Text]"/>
      <dgm:spPr/>
      <dgm:t>
        <a:bodyPr/>
        <a:lstStyle/>
        <a:p>
          <a:r>
            <a:rPr lang="en-US" dirty="0" smtClean="0"/>
            <a:t>Cayman Islands</a:t>
          </a:r>
          <a:endParaRPr lang="en-US" dirty="0"/>
        </a:p>
      </dgm:t>
    </dgm:pt>
    <dgm:pt modelId="{5C95629F-0528-478D-A734-C019066FD2E5}" type="parTrans" cxnId="{02BD8A44-98D3-4465-BBCB-F7FA01ACB4DD}">
      <dgm:prSet/>
      <dgm:spPr/>
      <dgm:t>
        <a:bodyPr/>
        <a:lstStyle/>
        <a:p>
          <a:endParaRPr lang="en-US"/>
        </a:p>
      </dgm:t>
    </dgm:pt>
    <dgm:pt modelId="{7F166074-96D4-48DD-86F9-DFCB2919D5B3}" type="sibTrans" cxnId="{02BD8A44-98D3-4465-BBCB-F7FA01ACB4DD}">
      <dgm:prSet/>
      <dgm:spPr/>
      <dgm:t>
        <a:bodyPr/>
        <a:lstStyle/>
        <a:p>
          <a:endParaRPr lang="en-US"/>
        </a:p>
      </dgm:t>
    </dgm:pt>
    <dgm:pt modelId="{854C6B04-D70D-46F5-951A-359F9A38778C}">
      <dgm:prSet phldrT="[Text]"/>
      <dgm:spPr/>
      <dgm:t>
        <a:bodyPr/>
        <a:lstStyle/>
        <a:p>
          <a:r>
            <a:rPr lang="en-US" dirty="0" smtClean="0"/>
            <a:t>New Zealand</a:t>
          </a:r>
          <a:endParaRPr lang="en-US" dirty="0"/>
        </a:p>
      </dgm:t>
    </dgm:pt>
    <dgm:pt modelId="{93E9444D-ECAB-4AE5-836B-452EE6207816}" type="parTrans" cxnId="{CFAC4679-9B9F-4E98-A422-2D3B9A47E991}">
      <dgm:prSet/>
      <dgm:spPr/>
      <dgm:t>
        <a:bodyPr/>
        <a:lstStyle/>
        <a:p>
          <a:endParaRPr lang="en-US"/>
        </a:p>
      </dgm:t>
    </dgm:pt>
    <dgm:pt modelId="{6E5BB8E0-BB5D-44E5-9DBB-483402F01DCF}" type="sibTrans" cxnId="{CFAC4679-9B9F-4E98-A422-2D3B9A47E991}">
      <dgm:prSet/>
      <dgm:spPr/>
      <dgm:t>
        <a:bodyPr/>
        <a:lstStyle/>
        <a:p>
          <a:endParaRPr lang="en-US"/>
        </a:p>
      </dgm:t>
    </dgm:pt>
    <dgm:pt modelId="{B50FFC4F-5EC1-4273-B33F-EF90367F1193}" type="pres">
      <dgm:prSet presAssocID="{F2BDA224-4099-46C9-B623-52E2A3FED16D}" presName="Name0" presStyleCnt="0">
        <dgm:presLayoutVars>
          <dgm:chMax val="1"/>
          <dgm:chPref val="1"/>
          <dgm:dir/>
          <dgm:resizeHandles/>
        </dgm:presLayoutVars>
      </dgm:prSet>
      <dgm:spPr/>
      <dgm:t>
        <a:bodyPr/>
        <a:lstStyle/>
        <a:p>
          <a:endParaRPr lang="en-US"/>
        </a:p>
      </dgm:t>
    </dgm:pt>
    <dgm:pt modelId="{2C8F34E3-E757-422A-8196-A44D60842A88}" type="pres">
      <dgm:prSet presAssocID="{8570C24D-D0D2-41FF-92A6-A1B7AC43B53B}" presName="Parent" presStyleLbl="node1" presStyleIdx="0" presStyleCnt="2">
        <dgm:presLayoutVars>
          <dgm:chMax val="4"/>
          <dgm:chPref val="3"/>
        </dgm:presLayoutVars>
      </dgm:prSet>
      <dgm:spPr/>
      <dgm:t>
        <a:bodyPr/>
        <a:lstStyle/>
        <a:p>
          <a:endParaRPr lang="en-US"/>
        </a:p>
      </dgm:t>
    </dgm:pt>
    <dgm:pt modelId="{9BB8E4EA-28F9-4415-AC55-E64E1A452F06}" type="pres">
      <dgm:prSet presAssocID="{7FB5D201-A482-4E1B-A9E7-119768169B33}" presName="Accent" presStyleLbl="node1" presStyleIdx="1" presStyleCnt="2"/>
      <dgm:spPr/>
    </dgm:pt>
    <dgm:pt modelId="{EF8D8A7D-14F6-4D97-9D3A-46808DD93C1D}" type="pres">
      <dgm:prSet presAssocID="{7FB5D201-A482-4E1B-A9E7-119768169B33}" presName="Image1"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5000" b="-5000"/>
          </a:stretch>
        </a:blipFill>
      </dgm:spPr>
      <dgm:t>
        <a:bodyPr/>
        <a:lstStyle/>
        <a:p>
          <a:endParaRPr lang="en-US"/>
        </a:p>
      </dgm:t>
    </dgm:pt>
    <dgm:pt modelId="{F5606CFC-10E4-467E-803B-50EEF8B077B5}" type="pres">
      <dgm:prSet presAssocID="{7FB5D201-A482-4E1B-A9E7-119768169B33}" presName="Child1" presStyleLbl="revTx" presStyleIdx="0" presStyleCnt="4">
        <dgm:presLayoutVars>
          <dgm:chMax val="0"/>
          <dgm:chPref val="0"/>
          <dgm:bulletEnabled val="1"/>
        </dgm:presLayoutVars>
      </dgm:prSet>
      <dgm:spPr/>
      <dgm:t>
        <a:bodyPr/>
        <a:lstStyle/>
        <a:p>
          <a:endParaRPr lang="en-US"/>
        </a:p>
      </dgm:t>
    </dgm:pt>
    <dgm:pt modelId="{E3E4B1C7-7FA3-4537-9E7A-5BF58055A57A}" type="pres">
      <dgm:prSet presAssocID="{F2781CB4-721F-4540-9F98-833AB3D4A670}" presName="Image2" presStyleCnt="0"/>
      <dgm:spPr/>
    </dgm:pt>
    <dgm:pt modelId="{DD7A5C43-2236-4029-A933-01FAEA7DAA28}" type="pres">
      <dgm:prSet presAssocID="{F2781CB4-721F-4540-9F98-833AB3D4A670}" presName="Image" presStyleLbl="f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51907F93-FE07-4933-8833-A13E544DF2E3}" type="pres">
      <dgm:prSet presAssocID="{F2781CB4-721F-4540-9F98-833AB3D4A670}" presName="Child2" presStyleLbl="revTx" presStyleIdx="1" presStyleCnt="4">
        <dgm:presLayoutVars>
          <dgm:chMax val="0"/>
          <dgm:chPref val="0"/>
          <dgm:bulletEnabled val="1"/>
        </dgm:presLayoutVars>
      </dgm:prSet>
      <dgm:spPr/>
      <dgm:t>
        <a:bodyPr/>
        <a:lstStyle/>
        <a:p>
          <a:endParaRPr lang="en-US"/>
        </a:p>
      </dgm:t>
    </dgm:pt>
    <dgm:pt modelId="{F1555BB0-A717-4327-8777-8B40BCFCE158}" type="pres">
      <dgm:prSet presAssocID="{D12D2C04-D020-4AC5-A0C2-8E78FA3BD9D5}" presName="Image3" presStyleCnt="0"/>
      <dgm:spPr/>
    </dgm:pt>
    <dgm:pt modelId="{5151CE44-6CC9-405B-B91E-F2520D9EE8E1}" type="pres">
      <dgm:prSet presAssocID="{D12D2C04-D020-4AC5-A0C2-8E78FA3BD9D5}" presName="Imag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26B44942-3217-4BA6-BE72-98E47E519D2D}" type="pres">
      <dgm:prSet presAssocID="{D12D2C04-D020-4AC5-A0C2-8E78FA3BD9D5}" presName="Child3" presStyleLbl="revTx" presStyleIdx="2" presStyleCnt="4">
        <dgm:presLayoutVars>
          <dgm:chMax val="0"/>
          <dgm:chPref val="0"/>
          <dgm:bulletEnabled val="1"/>
        </dgm:presLayoutVars>
      </dgm:prSet>
      <dgm:spPr/>
      <dgm:t>
        <a:bodyPr/>
        <a:lstStyle/>
        <a:p>
          <a:endParaRPr lang="en-US"/>
        </a:p>
      </dgm:t>
    </dgm:pt>
    <dgm:pt modelId="{E5186F55-6C1A-4BCC-B3B4-9B50D2D3E360}" type="pres">
      <dgm:prSet presAssocID="{854C6B04-D70D-46F5-951A-359F9A38778C}" presName="Image4" presStyleCnt="0"/>
      <dgm:spPr/>
    </dgm:pt>
    <dgm:pt modelId="{A78E67AD-D047-4516-B3A9-831A5929005D}" type="pres">
      <dgm:prSet presAssocID="{854C6B04-D70D-46F5-951A-359F9A38778C}" presName="Imag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n-US"/>
        </a:p>
      </dgm:t>
    </dgm:pt>
    <dgm:pt modelId="{A9BD78E0-12DD-4639-87EE-4BFC52A4EB86}" type="pres">
      <dgm:prSet presAssocID="{854C6B04-D70D-46F5-951A-359F9A38778C}" presName="Child4" presStyleLbl="revTx" presStyleIdx="3" presStyleCnt="4">
        <dgm:presLayoutVars>
          <dgm:chMax val="0"/>
          <dgm:chPref val="0"/>
          <dgm:bulletEnabled val="1"/>
        </dgm:presLayoutVars>
      </dgm:prSet>
      <dgm:spPr/>
      <dgm:t>
        <a:bodyPr/>
        <a:lstStyle/>
        <a:p>
          <a:endParaRPr lang="en-US"/>
        </a:p>
      </dgm:t>
    </dgm:pt>
  </dgm:ptLst>
  <dgm:cxnLst>
    <dgm:cxn modelId="{CFAC4679-9B9F-4E98-A422-2D3B9A47E991}" srcId="{8570C24D-D0D2-41FF-92A6-A1B7AC43B53B}" destId="{854C6B04-D70D-46F5-951A-359F9A38778C}" srcOrd="3" destOrd="0" parTransId="{93E9444D-ECAB-4AE5-836B-452EE6207816}" sibTransId="{6E5BB8E0-BB5D-44E5-9DBB-483402F01DCF}"/>
    <dgm:cxn modelId="{69BDEE2F-D951-47B4-8BDA-4CA9A9CF4202}" type="presOf" srcId="{D12D2C04-D020-4AC5-A0C2-8E78FA3BD9D5}" destId="{26B44942-3217-4BA6-BE72-98E47E519D2D}" srcOrd="0" destOrd="0" presId="urn:microsoft.com/office/officeart/2011/layout/RadialPictureList"/>
    <dgm:cxn modelId="{8A5ED27B-9CEA-4F97-9284-C6D1AC19114F}" type="presOf" srcId="{F2781CB4-721F-4540-9F98-833AB3D4A670}" destId="{51907F93-FE07-4933-8833-A13E544DF2E3}" srcOrd="0" destOrd="0" presId="urn:microsoft.com/office/officeart/2011/layout/RadialPictureList"/>
    <dgm:cxn modelId="{C5AA369A-DF9A-4EBE-B4A7-488DC1D41996}" srcId="{F2BDA224-4099-46C9-B623-52E2A3FED16D}" destId="{8570C24D-D0D2-41FF-92A6-A1B7AC43B53B}" srcOrd="0" destOrd="0" parTransId="{8144C5C5-D9D3-4ACE-8631-D20C8B440EC6}" sibTransId="{3F82F7B1-7EC9-45BE-8BA0-15C3E88586F7}"/>
    <dgm:cxn modelId="{18DBF54A-547D-4134-81BB-3A6D0319F5FF}" type="presOf" srcId="{854C6B04-D70D-46F5-951A-359F9A38778C}" destId="{A9BD78E0-12DD-4639-87EE-4BFC52A4EB86}" srcOrd="0" destOrd="0" presId="urn:microsoft.com/office/officeart/2011/layout/RadialPictureList"/>
    <dgm:cxn modelId="{F4CC35DC-A844-421D-96D8-14AF0B97280B}" type="presOf" srcId="{F2BDA224-4099-46C9-B623-52E2A3FED16D}" destId="{B50FFC4F-5EC1-4273-B33F-EF90367F1193}" srcOrd="0" destOrd="0" presId="urn:microsoft.com/office/officeart/2011/layout/RadialPictureList"/>
    <dgm:cxn modelId="{3858CF09-A592-46B8-AA5F-6926C2CDF9F9}" type="presOf" srcId="{7FB5D201-A482-4E1B-A9E7-119768169B33}" destId="{F5606CFC-10E4-467E-803B-50EEF8B077B5}" srcOrd="0" destOrd="0" presId="urn:microsoft.com/office/officeart/2011/layout/RadialPictureList"/>
    <dgm:cxn modelId="{02BD8A44-98D3-4465-BBCB-F7FA01ACB4DD}" srcId="{8570C24D-D0D2-41FF-92A6-A1B7AC43B53B}" destId="{D12D2C04-D020-4AC5-A0C2-8E78FA3BD9D5}" srcOrd="2" destOrd="0" parTransId="{5C95629F-0528-478D-A734-C019066FD2E5}" sibTransId="{7F166074-96D4-48DD-86F9-DFCB2919D5B3}"/>
    <dgm:cxn modelId="{4A61A8A9-0A7D-4CC2-84B0-46F5DF570E4F}" type="presOf" srcId="{8570C24D-D0D2-41FF-92A6-A1B7AC43B53B}" destId="{2C8F34E3-E757-422A-8196-A44D60842A88}" srcOrd="0" destOrd="0" presId="urn:microsoft.com/office/officeart/2011/layout/RadialPictureList"/>
    <dgm:cxn modelId="{34853B70-3E0E-43F4-B0B5-C26AE43BE810}" srcId="{8570C24D-D0D2-41FF-92A6-A1B7AC43B53B}" destId="{7FB5D201-A482-4E1B-A9E7-119768169B33}" srcOrd="0" destOrd="0" parTransId="{3858D032-BF1A-47D3-AF32-E73C3B22C937}" sibTransId="{F240DD77-3EAF-46BC-859E-BB10235C6505}"/>
    <dgm:cxn modelId="{36C0588C-54F7-4475-A5D7-741E48BE3EBE}" srcId="{8570C24D-D0D2-41FF-92A6-A1B7AC43B53B}" destId="{F2781CB4-721F-4540-9F98-833AB3D4A670}" srcOrd="1" destOrd="0" parTransId="{D810C600-B5B8-47F8-B69D-BCC4B812B09D}" sibTransId="{E33B0365-2C25-4AB4-8278-B872AA95A422}"/>
    <dgm:cxn modelId="{3331693B-CE97-4EF2-AAB7-24FEE6A77956}" type="presParOf" srcId="{B50FFC4F-5EC1-4273-B33F-EF90367F1193}" destId="{2C8F34E3-E757-422A-8196-A44D60842A88}" srcOrd="0" destOrd="0" presId="urn:microsoft.com/office/officeart/2011/layout/RadialPictureList"/>
    <dgm:cxn modelId="{04C7ED76-BF82-4C37-95EE-DFBD426AB1EC}" type="presParOf" srcId="{B50FFC4F-5EC1-4273-B33F-EF90367F1193}" destId="{9BB8E4EA-28F9-4415-AC55-E64E1A452F06}" srcOrd="1" destOrd="0" presId="urn:microsoft.com/office/officeart/2011/layout/RadialPictureList"/>
    <dgm:cxn modelId="{60B4C771-638E-4AAA-9E83-30368FF770A1}" type="presParOf" srcId="{B50FFC4F-5EC1-4273-B33F-EF90367F1193}" destId="{EF8D8A7D-14F6-4D97-9D3A-46808DD93C1D}" srcOrd="2" destOrd="0" presId="urn:microsoft.com/office/officeart/2011/layout/RadialPictureList"/>
    <dgm:cxn modelId="{D4954C54-3E14-4637-A5E6-21531AA48E94}" type="presParOf" srcId="{B50FFC4F-5EC1-4273-B33F-EF90367F1193}" destId="{F5606CFC-10E4-467E-803B-50EEF8B077B5}" srcOrd="3" destOrd="0" presId="urn:microsoft.com/office/officeart/2011/layout/RadialPictureList"/>
    <dgm:cxn modelId="{F3031671-FC1D-4F62-9BC3-F3C2B7D512B7}" type="presParOf" srcId="{B50FFC4F-5EC1-4273-B33F-EF90367F1193}" destId="{E3E4B1C7-7FA3-4537-9E7A-5BF58055A57A}" srcOrd="4" destOrd="0" presId="urn:microsoft.com/office/officeart/2011/layout/RadialPictureList"/>
    <dgm:cxn modelId="{EC107E9D-E479-4296-A377-7A7634959776}" type="presParOf" srcId="{E3E4B1C7-7FA3-4537-9E7A-5BF58055A57A}" destId="{DD7A5C43-2236-4029-A933-01FAEA7DAA28}" srcOrd="0" destOrd="0" presId="urn:microsoft.com/office/officeart/2011/layout/RadialPictureList"/>
    <dgm:cxn modelId="{08744250-AA18-462F-878B-990902F99C19}" type="presParOf" srcId="{B50FFC4F-5EC1-4273-B33F-EF90367F1193}" destId="{51907F93-FE07-4933-8833-A13E544DF2E3}" srcOrd="5" destOrd="0" presId="urn:microsoft.com/office/officeart/2011/layout/RadialPictureList"/>
    <dgm:cxn modelId="{DADB088D-9120-4C90-A422-3B8E9C09D5CE}" type="presParOf" srcId="{B50FFC4F-5EC1-4273-B33F-EF90367F1193}" destId="{F1555BB0-A717-4327-8777-8B40BCFCE158}" srcOrd="6" destOrd="0" presId="urn:microsoft.com/office/officeart/2011/layout/RadialPictureList"/>
    <dgm:cxn modelId="{1597CBC5-315B-4283-834D-4A692080A03B}" type="presParOf" srcId="{F1555BB0-A717-4327-8777-8B40BCFCE158}" destId="{5151CE44-6CC9-405B-B91E-F2520D9EE8E1}" srcOrd="0" destOrd="0" presId="urn:microsoft.com/office/officeart/2011/layout/RadialPictureList"/>
    <dgm:cxn modelId="{339228A2-D71D-440C-B600-278F862F9AD7}" type="presParOf" srcId="{B50FFC4F-5EC1-4273-B33F-EF90367F1193}" destId="{26B44942-3217-4BA6-BE72-98E47E519D2D}" srcOrd="7" destOrd="0" presId="urn:microsoft.com/office/officeart/2011/layout/RadialPictureList"/>
    <dgm:cxn modelId="{E3269A38-DCE7-492D-A217-116D114EB9BA}" type="presParOf" srcId="{B50FFC4F-5EC1-4273-B33F-EF90367F1193}" destId="{E5186F55-6C1A-4BCC-B3B4-9B50D2D3E360}" srcOrd="8" destOrd="0" presId="urn:microsoft.com/office/officeart/2011/layout/RadialPictureList"/>
    <dgm:cxn modelId="{E727AC81-B340-464F-8A67-2BCA60D3D466}" type="presParOf" srcId="{E5186F55-6C1A-4BCC-B3B4-9B50D2D3E360}" destId="{A78E67AD-D047-4516-B3A9-831A5929005D}" srcOrd="0" destOrd="0" presId="urn:microsoft.com/office/officeart/2011/layout/RadialPictureList"/>
    <dgm:cxn modelId="{D346BD16-0A28-487F-808E-252BEEA2CFD2}" type="presParOf" srcId="{B50FFC4F-5EC1-4273-B33F-EF90367F1193}" destId="{A9BD78E0-12DD-4639-87EE-4BFC52A4EB86}"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9564DCE8-7011-D84B-AAC9-7AFAA2150D71}" type="datetimeFigureOut">
              <a:rPr lang="en-US" smtClean="0"/>
              <a:pPr/>
              <a:t>3/26/2021</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C2FCAB67-2488-8D48-B37F-021D6EE37B9B}" type="slidenum">
              <a:rPr lang="en-US" smtClean="0"/>
              <a:pPr/>
              <a:t>‹#›</a:t>
            </a:fld>
            <a:endParaRPr lang="en-US" dirty="0"/>
          </a:p>
        </p:txBody>
      </p:sp>
    </p:spTree>
    <p:extLst>
      <p:ext uri="{BB962C8B-B14F-4D97-AF65-F5344CB8AC3E}">
        <p14:creationId xmlns:p14="http://schemas.microsoft.com/office/powerpoint/2010/main" val="53226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1576AAE3-9058-814E-81D5-28DDE681F558}" type="datetimeFigureOut">
              <a:rPr lang="en-US" smtClean="0"/>
              <a:pPr/>
              <a:t>3/26/2021</a:t>
            </a:fld>
            <a:endParaRPr lang="en-US" dirty="0"/>
          </a:p>
        </p:txBody>
      </p:sp>
      <p:sp>
        <p:nvSpPr>
          <p:cNvPr id="4" name="Slide Image Placeholder 3"/>
          <p:cNvSpPr>
            <a:spLocks noGrp="1" noRot="1" noChangeAspect="1"/>
          </p:cNvSpPr>
          <p:nvPr>
            <p:ph type="sldImg" idx="2"/>
          </p:nvPr>
        </p:nvSpPr>
        <p:spPr>
          <a:xfrm>
            <a:off x="457200" y="719138"/>
            <a:ext cx="64008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7D266651-02D9-C949-8344-2390968C25F3}" type="slidenum">
              <a:rPr lang="en-US" smtClean="0"/>
              <a:pPr/>
              <a:t>‹#›</a:t>
            </a:fld>
            <a:endParaRPr lang="en-US" dirty="0"/>
          </a:p>
        </p:txBody>
      </p:sp>
    </p:spTree>
    <p:extLst>
      <p:ext uri="{BB962C8B-B14F-4D97-AF65-F5344CB8AC3E}">
        <p14:creationId xmlns:p14="http://schemas.microsoft.com/office/powerpoint/2010/main" val="364526215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a:t>
            </a:fld>
            <a:endParaRPr lang="en-US" dirty="0"/>
          </a:p>
        </p:txBody>
      </p:sp>
    </p:spTree>
    <p:extLst>
      <p:ext uri="{BB962C8B-B14F-4D97-AF65-F5344CB8AC3E}">
        <p14:creationId xmlns:p14="http://schemas.microsoft.com/office/powerpoint/2010/main" val="3854618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2DE6F041-89F3-47D1-8F0F-A65F5F17C4E8}" type="slidenum">
              <a:rPr lang="en-US" smtClean="0"/>
              <a:t>22</a:t>
            </a:fld>
            <a:endParaRPr lang="en-US" dirty="0"/>
          </a:p>
        </p:txBody>
      </p:sp>
    </p:spTree>
    <p:extLst>
      <p:ext uri="{BB962C8B-B14F-4D97-AF65-F5344CB8AC3E}">
        <p14:creationId xmlns:p14="http://schemas.microsoft.com/office/powerpoint/2010/main" val="1201852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2DE6F041-89F3-47D1-8F0F-A65F5F17C4E8}" type="slidenum">
              <a:rPr lang="en-US" smtClean="0"/>
              <a:t>23</a:t>
            </a:fld>
            <a:endParaRPr lang="en-US" dirty="0"/>
          </a:p>
        </p:txBody>
      </p:sp>
    </p:spTree>
    <p:extLst>
      <p:ext uri="{BB962C8B-B14F-4D97-AF65-F5344CB8AC3E}">
        <p14:creationId xmlns:p14="http://schemas.microsoft.com/office/powerpoint/2010/main" val="701822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2DE6F041-89F3-47D1-8F0F-A65F5F17C4E8}" type="slidenum">
              <a:rPr lang="en-US" smtClean="0"/>
              <a:t>24</a:t>
            </a:fld>
            <a:endParaRPr lang="en-US" dirty="0"/>
          </a:p>
        </p:txBody>
      </p:sp>
    </p:spTree>
    <p:extLst>
      <p:ext uri="{BB962C8B-B14F-4D97-AF65-F5344CB8AC3E}">
        <p14:creationId xmlns:p14="http://schemas.microsoft.com/office/powerpoint/2010/main" val="328411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25</a:t>
            </a:fld>
            <a:endParaRPr lang="en-US" dirty="0"/>
          </a:p>
        </p:txBody>
      </p:sp>
    </p:spTree>
    <p:extLst>
      <p:ext uri="{BB962C8B-B14F-4D97-AF65-F5344CB8AC3E}">
        <p14:creationId xmlns:p14="http://schemas.microsoft.com/office/powerpoint/2010/main" val="7100245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26</a:t>
            </a:fld>
            <a:endParaRPr lang="en-US" dirty="0"/>
          </a:p>
        </p:txBody>
      </p:sp>
    </p:spTree>
    <p:extLst>
      <p:ext uri="{BB962C8B-B14F-4D97-AF65-F5344CB8AC3E}">
        <p14:creationId xmlns:p14="http://schemas.microsoft.com/office/powerpoint/2010/main" val="119983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2DE6F041-89F3-47D1-8F0F-A65F5F17C4E8}" type="slidenum">
              <a:rPr lang="en-US" smtClean="0"/>
              <a:t>9</a:t>
            </a:fld>
            <a:endParaRPr lang="en-US" dirty="0"/>
          </a:p>
        </p:txBody>
      </p:sp>
    </p:spTree>
    <p:extLst>
      <p:ext uri="{BB962C8B-B14F-4D97-AF65-F5344CB8AC3E}">
        <p14:creationId xmlns:p14="http://schemas.microsoft.com/office/powerpoint/2010/main" val="197055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p:txBody>
      </p:sp>
      <p:sp>
        <p:nvSpPr>
          <p:cNvPr id="4" name="Slide Number Placeholder 3"/>
          <p:cNvSpPr>
            <a:spLocks noGrp="1"/>
          </p:cNvSpPr>
          <p:nvPr>
            <p:ph type="sldNum" sz="quarter" idx="10"/>
          </p:nvPr>
        </p:nvSpPr>
        <p:spPr/>
        <p:txBody>
          <a:bodyPr/>
          <a:lstStyle/>
          <a:p>
            <a:fld id="{2DE6F041-89F3-47D1-8F0F-A65F5F17C4E8}" type="slidenum">
              <a:rPr lang="en-US" smtClean="0"/>
              <a:t>10</a:t>
            </a:fld>
            <a:endParaRPr lang="en-US" dirty="0"/>
          </a:p>
        </p:txBody>
      </p:sp>
    </p:spTree>
    <p:extLst>
      <p:ext uri="{BB962C8B-B14F-4D97-AF65-F5344CB8AC3E}">
        <p14:creationId xmlns:p14="http://schemas.microsoft.com/office/powerpoint/2010/main" val="400606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266651-02D9-C949-8344-2390968C25F3}" type="slidenum">
              <a:rPr lang="en-US" smtClean="0"/>
              <a:pPr/>
              <a:t>13</a:t>
            </a:fld>
            <a:endParaRPr lang="en-US" dirty="0"/>
          </a:p>
        </p:txBody>
      </p:sp>
    </p:spTree>
    <p:extLst>
      <p:ext uri="{BB962C8B-B14F-4D97-AF65-F5344CB8AC3E}">
        <p14:creationId xmlns:p14="http://schemas.microsoft.com/office/powerpoint/2010/main" val="46650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D266651-02D9-C949-8344-2390968C25F3}" type="slidenum">
              <a:rPr lang="en-US" smtClean="0"/>
              <a:pPr/>
              <a:t>14</a:t>
            </a:fld>
            <a:endParaRPr lang="en-US" dirty="0"/>
          </a:p>
        </p:txBody>
      </p:sp>
    </p:spTree>
    <p:extLst>
      <p:ext uri="{BB962C8B-B14F-4D97-AF65-F5344CB8AC3E}">
        <p14:creationId xmlns:p14="http://schemas.microsoft.com/office/powerpoint/2010/main" val="41718587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15</a:t>
            </a:fld>
            <a:endParaRPr lang="en-US" dirty="0"/>
          </a:p>
        </p:txBody>
      </p:sp>
    </p:spTree>
    <p:extLst>
      <p:ext uri="{BB962C8B-B14F-4D97-AF65-F5344CB8AC3E}">
        <p14:creationId xmlns:p14="http://schemas.microsoft.com/office/powerpoint/2010/main" val="2991970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16</a:t>
            </a:fld>
            <a:endParaRPr lang="en-US" dirty="0"/>
          </a:p>
        </p:txBody>
      </p:sp>
    </p:spTree>
    <p:extLst>
      <p:ext uri="{BB962C8B-B14F-4D97-AF65-F5344CB8AC3E}">
        <p14:creationId xmlns:p14="http://schemas.microsoft.com/office/powerpoint/2010/main" val="82351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7D266651-02D9-C949-8344-2390968C25F3}" type="slidenum">
              <a:rPr lang="en-US" smtClean="0"/>
              <a:pPr/>
              <a:t>17</a:t>
            </a:fld>
            <a:endParaRPr lang="en-US" dirty="0"/>
          </a:p>
        </p:txBody>
      </p:sp>
    </p:spTree>
    <p:extLst>
      <p:ext uri="{BB962C8B-B14F-4D97-AF65-F5344CB8AC3E}">
        <p14:creationId xmlns:p14="http://schemas.microsoft.com/office/powerpoint/2010/main" val="39852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266651-02D9-C949-8344-2390968C25F3}" type="slidenum">
              <a:rPr lang="en-US" smtClean="0"/>
              <a:pPr/>
              <a:t>21</a:t>
            </a:fld>
            <a:endParaRPr lang="en-US" dirty="0"/>
          </a:p>
        </p:txBody>
      </p:sp>
    </p:spTree>
    <p:extLst>
      <p:ext uri="{BB962C8B-B14F-4D97-AF65-F5344CB8AC3E}">
        <p14:creationId xmlns:p14="http://schemas.microsoft.com/office/powerpoint/2010/main" val="399709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w Photo 1">
    <p:spTree>
      <p:nvGrpSpPr>
        <p:cNvPr id="1" name=""/>
        <p:cNvGrpSpPr/>
        <p:nvPr/>
      </p:nvGrpSpPr>
      <p:grpSpPr>
        <a:xfrm>
          <a:off x="0" y="0"/>
          <a:ext cx="0" cy="0"/>
          <a:chOff x="0" y="0"/>
          <a:chExt cx="0" cy="0"/>
        </a:xfrm>
      </p:grpSpPr>
      <p:sp>
        <p:nvSpPr>
          <p:cNvPr id="13" name="Rectangle 12"/>
          <p:cNvSpPr/>
          <p:nvPr userDrawn="1"/>
        </p:nvSpPr>
        <p:spPr>
          <a:xfrm>
            <a:off x="0" y="1470923"/>
            <a:ext cx="9144000" cy="367269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228600" y="3714751"/>
            <a:ext cx="5181600" cy="742949"/>
          </a:xfrm>
          <a:prstGeom prst="rect">
            <a:avLst/>
          </a:prstGeom>
        </p:spPr>
        <p:txBody>
          <a:bodyPr anchor="b" anchorCtr="0"/>
          <a:lstStyle>
            <a:lvl1pPr algn="l">
              <a:defRPr sz="240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228600" y="4572000"/>
            <a:ext cx="5181600" cy="285750"/>
          </a:xfrm>
          <a:prstGeom prst="rect">
            <a:avLst/>
          </a:prstGeo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 | Date</a:t>
            </a:r>
          </a:p>
        </p:txBody>
      </p:sp>
      <p:pic>
        <p:nvPicPr>
          <p:cNvPr id="15"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3511201"/>
            <a:ext cx="2502311" cy="1219201"/>
          </a:xfrm>
          <a:prstGeom prst="rect">
            <a:avLst/>
          </a:prstGeom>
          <a:ln w="12700">
            <a:miter lim="400000"/>
          </a:ln>
        </p:spPr>
      </p:pic>
      <p:sp>
        <p:nvSpPr>
          <p:cNvPr id="16"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7090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43533"/>
          <a:stretch/>
        </p:blipFill>
        <p:spPr>
          <a:xfrm flipH="1">
            <a:off x="4023360" y="-7883"/>
            <a:ext cx="5166653" cy="5166360"/>
          </a:xfrm>
          <a:prstGeom prst="rect">
            <a:avLst/>
          </a:prstGeom>
          <a:effectLst/>
        </p:spPr>
      </p:pic>
      <p:sp>
        <p:nvSpPr>
          <p:cNvPr id="2" name="Title 1"/>
          <p:cNvSpPr>
            <a:spLocks noGrp="1"/>
          </p:cNvSpPr>
          <p:nvPr>
            <p:ph type="ctrTitle" hasCustomPrompt="1"/>
          </p:nvPr>
        </p:nvSpPr>
        <p:spPr>
          <a:xfrm>
            <a:off x="228600" y="1955622"/>
            <a:ext cx="5367528" cy="786384"/>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Divider/Breaker Slide</a:t>
            </a:r>
            <a:endParaRPr lang="en-US" dirty="0"/>
          </a:p>
        </p:txBody>
      </p:sp>
      <p:sp>
        <p:nvSpPr>
          <p:cNvPr id="3" name="Subtitle 2"/>
          <p:cNvSpPr>
            <a:spLocks noGrp="1"/>
          </p:cNvSpPr>
          <p:nvPr>
            <p:ph type="subTitle" idx="1" hasCustomPrompt="1"/>
          </p:nvPr>
        </p:nvSpPr>
        <p:spPr>
          <a:xfrm>
            <a:off x="228600" y="2751150"/>
            <a:ext cx="5367528" cy="374904"/>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Subheading/topic</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09" y="63737"/>
            <a:ext cx="1789486" cy="546543"/>
          </a:xfrm>
          <a:prstGeom prst="rect">
            <a:avLst/>
          </a:prstGeom>
        </p:spPr>
      </p:pic>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29405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 Left Photo">
    <p:spTree>
      <p:nvGrpSpPr>
        <p:cNvPr id="1" name=""/>
        <p:cNvGrpSpPr/>
        <p:nvPr/>
      </p:nvGrpSpPr>
      <p:grpSpPr>
        <a:xfrm>
          <a:off x="0" y="0"/>
          <a:ext cx="0" cy="0"/>
          <a:chOff x="0" y="0"/>
          <a:chExt cx="0" cy="0"/>
        </a:xfrm>
      </p:grpSpPr>
      <p:sp>
        <p:nvSpPr>
          <p:cNvPr id="6" name="Rectangle 5"/>
          <p:cNvSpPr/>
          <p:nvPr userDrawn="1"/>
        </p:nvSpPr>
        <p:spPr>
          <a:xfrm>
            <a:off x="0" y="0"/>
            <a:ext cx="9176426"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ffectLst/>
            </a:endParaRPr>
          </a:p>
        </p:txBody>
      </p:sp>
      <p:sp>
        <p:nvSpPr>
          <p:cNvPr id="3" name="Content Placeholder 2"/>
          <p:cNvSpPr>
            <a:spLocks noGrp="1"/>
          </p:cNvSpPr>
          <p:nvPr>
            <p:ph idx="1" hasCustomPrompt="1"/>
          </p:nvPr>
        </p:nvSpPr>
        <p:spPr>
          <a:xfrm>
            <a:off x="4293697" y="1303020"/>
            <a:ext cx="4476585" cy="2672632"/>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4293697" y="925830"/>
            <a:ext cx="4476585" cy="25589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0"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64100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 Right Photo">
    <p:spTree>
      <p:nvGrpSpPr>
        <p:cNvPr id="1" name=""/>
        <p:cNvGrpSpPr/>
        <p:nvPr/>
      </p:nvGrpSpPr>
      <p:grpSpPr>
        <a:xfrm>
          <a:off x="0" y="0"/>
          <a:ext cx="0" cy="0"/>
          <a:chOff x="0" y="0"/>
          <a:chExt cx="0" cy="0"/>
        </a:xfrm>
      </p:grpSpPr>
      <p:sp>
        <p:nvSpPr>
          <p:cNvPr id="10" name="Rectangle 9"/>
          <p:cNvSpPr/>
          <p:nvPr userDrawn="1"/>
        </p:nvSpPr>
        <p:spPr>
          <a:xfrm>
            <a:off x="0" y="-1"/>
            <a:ext cx="9144000" cy="5166360"/>
          </a:xfrm>
          <a:prstGeom prst="rect">
            <a:avLst/>
          </a:prstGeom>
          <a:blipFill>
            <a:blip r:embed="rId2">
              <a:alphaModFix amt="90000"/>
            </a:blip>
            <a:srcRect/>
            <a:stretch>
              <a:fillRect r="-355"/>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ffectLst/>
            </a:endParaRPr>
          </a:p>
        </p:txBody>
      </p:sp>
      <p:sp>
        <p:nvSpPr>
          <p:cNvPr id="3" name="Content Placeholder 2"/>
          <p:cNvSpPr>
            <a:spLocks noGrp="1"/>
          </p:cNvSpPr>
          <p:nvPr>
            <p:ph idx="1" hasCustomPrompt="1"/>
          </p:nvPr>
        </p:nvSpPr>
        <p:spPr>
          <a:xfrm>
            <a:off x="477078" y="1430965"/>
            <a:ext cx="4293706" cy="2672632"/>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477078" y="1053775"/>
            <a:ext cx="4293706" cy="25589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11" name="TextBox 10"/>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674559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 Grid">
    <p:spTree>
      <p:nvGrpSpPr>
        <p:cNvPr id="1" name=""/>
        <p:cNvGrpSpPr/>
        <p:nvPr/>
      </p:nvGrpSpPr>
      <p:grpSpPr>
        <a:xfrm>
          <a:off x="0" y="0"/>
          <a:ext cx="0" cy="0"/>
          <a:chOff x="0" y="0"/>
          <a:chExt cx="0" cy="0"/>
        </a:xfrm>
      </p:grpSpPr>
      <p:sp>
        <p:nvSpPr>
          <p:cNvPr id="11" name="Rectangle 10"/>
          <p:cNvSpPr/>
          <p:nvPr userDrawn="1"/>
        </p:nvSpPr>
        <p:spPr>
          <a:xfrm>
            <a:off x="0" y="-1"/>
            <a:ext cx="9144000" cy="5166360"/>
          </a:xfrm>
          <a:prstGeom prst="rect">
            <a:avLst/>
          </a:prstGeom>
          <a:blipFill dpi="0" rotWithShape="1">
            <a:blip r:embed="rId2">
              <a:alphaModFix amt="90000"/>
            </a:blip>
            <a:srcRect/>
            <a:stretch>
              <a:fillRect t="7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477078" y="1784246"/>
            <a:ext cx="3874206" cy="2672632"/>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sz="1600">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477078" y="1407056"/>
            <a:ext cx="3874206" cy="25589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17" y="63737"/>
            <a:ext cx="1789487" cy="546543"/>
          </a:xfrm>
          <a:prstGeom prst="rect">
            <a:avLst/>
          </a:prstGeom>
        </p:spPr>
      </p:pic>
      <p:sp>
        <p:nvSpPr>
          <p:cNvPr id="13" name="Shape 393">
            <a:extLst>
              <a:ext uri="{FF2B5EF4-FFF2-40B4-BE49-F238E27FC236}">
                <a16:creationId xmlns:a16="http://schemas.microsoft.com/office/drawing/2014/main" xmlns="" id="{55080A59-49F8-4173-B90A-D4F77A9CC548}"/>
              </a:ext>
            </a:extLst>
          </p:cNvPr>
          <p:cNvSpPr/>
          <p:nvPr userDrawn="1"/>
        </p:nvSpPr>
        <p:spPr>
          <a:xfrm>
            <a:off x="4951490" y="2571750"/>
            <a:ext cx="3864689" cy="0"/>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dirty="0"/>
          </a:p>
        </p:txBody>
      </p:sp>
      <p:sp>
        <p:nvSpPr>
          <p:cNvPr id="14" name="Shape 394">
            <a:extLst>
              <a:ext uri="{FF2B5EF4-FFF2-40B4-BE49-F238E27FC236}">
                <a16:creationId xmlns:a16="http://schemas.microsoft.com/office/drawing/2014/main" xmlns="" id="{E38B0E98-5E44-4A84-8A96-99BBD67678FA}"/>
              </a:ext>
            </a:extLst>
          </p:cNvPr>
          <p:cNvSpPr/>
          <p:nvPr userDrawn="1"/>
        </p:nvSpPr>
        <p:spPr>
          <a:xfrm flipV="1">
            <a:off x="6912794" y="656161"/>
            <a:ext cx="1" cy="3864689"/>
          </a:xfrm>
          <a:prstGeom prst="line">
            <a:avLst/>
          </a:prstGeom>
          <a:ln w="3175">
            <a:solidFill>
              <a:srgbClr val="FFFFFF"/>
            </a:solidFill>
            <a:miter lim="400000"/>
          </a:ln>
        </p:spPr>
        <p:txBody>
          <a:bodyPr lIns="19050" tIns="19050" rIns="19050" bIns="19050" anchor="ctr"/>
          <a:lstStyle/>
          <a:p>
            <a:pPr algn="ctr" defTabSz="309562">
              <a:defRPr sz="1200">
                <a:latin typeface="Helvetica Light"/>
                <a:ea typeface="Helvetica Light"/>
                <a:cs typeface="Helvetica Light"/>
                <a:sym typeface="Helvetica Light"/>
              </a:defRPr>
            </a:pPr>
            <a:endParaRPr dirty="0"/>
          </a:p>
        </p:txBody>
      </p:sp>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97292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ullets Yellow Accent">
    <p:spTree>
      <p:nvGrpSpPr>
        <p:cNvPr id="1" name=""/>
        <p:cNvGrpSpPr/>
        <p:nvPr/>
      </p:nvGrpSpPr>
      <p:grpSpPr>
        <a:xfrm>
          <a:off x="0" y="0"/>
          <a:ext cx="0" cy="0"/>
          <a:chOff x="0" y="0"/>
          <a:chExt cx="0" cy="0"/>
        </a:xfrm>
      </p:grpSpPr>
      <p:sp>
        <p:nvSpPr>
          <p:cNvPr id="6" name="Rectangle 5"/>
          <p:cNvSpPr/>
          <p:nvPr userDrawn="1"/>
        </p:nvSpPr>
        <p:spPr>
          <a:xfrm>
            <a:off x="0" y="3925613"/>
            <a:ext cx="9144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hasCustomPrompt="1"/>
          </p:nvPr>
        </p:nvSpPr>
        <p:spPr>
          <a:xfrm>
            <a:off x="228600" y="1303020"/>
            <a:ext cx="7772400" cy="3223260"/>
          </a:xfrm>
          <a:prstGeom prst="rect">
            <a:avLst/>
          </a:prstGeo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7"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9" name="TextBox 8"/>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0"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68266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utline Orange Accent">
    <p:spTree>
      <p:nvGrpSpPr>
        <p:cNvPr id="1" name=""/>
        <p:cNvGrpSpPr/>
        <p:nvPr/>
      </p:nvGrpSpPr>
      <p:grpSpPr>
        <a:xfrm>
          <a:off x="0" y="0"/>
          <a:ext cx="0" cy="0"/>
          <a:chOff x="0" y="0"/>
          <a:chExt cx="0" cy="0"/>
        </a:xfrm>
      </p:grpSpPr>
      <p:sp>
        <p:nvSpPr>
          <p:cNvPr id="9" name="Rectangle 8"/>
          <p:cNvSpPr/>
          <p:nvPr userDrawn="1"/>
        </p:nvSpPr>
        <p:spPr>
          <a:xfrm>
            <a:off x="0" y="3925613"/>
            <a:ext cx="9144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sp>
        <p:nvSpPr>
          <p:cNvPr id="4" name="Text Placeholder 3"/>
          <p:cNvSpPr>
            <a:spLocks noGrp="1"/>
          </p:cNvSpPr>
          <p:nvPr>
            <p:ph type="body" sz="quarter" idx="14" hasCustomPrompt="1"/>
          </p:nvPr>
        </p:nvSpPr>
        <p:spPr>
          <a:xfrm>
            <a:off x="228600" y="1303021"/>
            <a:ext cx="7772400" cy="3138950"/>
          </a:xfrm>
        </p:spPr>
        <p:txBody>
          <a:bodyPr/>
          <a:lstStyle>
            <a:lvl1pPr marL="346075" indent="-346075">
              <a:buFont typeface="+mj-lt"/>
              <a:buAutoNum type="romanUcPeriod"/>
              <a:defRPr/>
            </a:lvl1pPr>
            <a:lvl2pPr marL="685800" indent="-346075">
              <a:buFont typeface="+mj-lt"/>
              <a:buAutoNum type="alphaUcPeriod"/>
              <a:defRPr/>
            </a:lvl2pPr>
            <a:lvl3pPr marL="1031875" indent="-350838">
              <a:buFont typeface="+mj-lt"/>
              <a:buAutoNum type="arabicPeriod"/>
              <a:defRPr/>
            </a:lvl3pPr>
            <a:lvl4pPr marL="1371600" indent="-346075">
              <a:buFont typeface="+mj-lt"/>
              <a:buAutoNum type="alphaLcParenR"/>
              <a:defRPr/>
            </a:lvl4pPr>
            <a:lvl5pPr marL="1717675" indent="-350838">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TextBox 10"/>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2"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87454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utline Green Accent">
    <p:spTree>
      <p:nvGrpSpPr>
        <p:cNvPr id="1" name=""/>
        <p:cNvGrpSpPr/>
        <p:nvPr/>
      </p:nvGrpSpPr>
      <p:grpSpPr>
        <a:xfrm>
          <a:off x="0" y="0"/>
          <a:ext cx="0" cy="0"/>
          <a:chOff x="0" y="0"/>
          <a:chExt cx="0" cy="0"/>
        </a:xfrm>
      </p:grpSpPr>
      <p:sp>
        <p:nvSpPr>
          <p:cNvPr id="11" name="Rectangle 10"/>
          <p:cNvSpPr/>
          <p:nvPr userDrawn="1"/>
        </p:nvSpPr>
        <p:spPr>
          <a:xfrm>
            <a:off x="0" y="3925613"/>
            <a:ext cx="9144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2" name="TextBox 11"/>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3" name="Text Placeholder 3"/>
          <p:cNvSpPr>
            <a:spLocks noGrp="1"/>
          </p:cNvSpPr>
          <p:nvPr>
            <p:ph type="body" sz="quarter" idx="14" hasCustomPrompt="1"/>
          </p:nvPr>
        </p:nvSpPr>
        <p:spPr>
          <a:xfrm>
            <a:off x="228600" y="1303021"/>
            <a:ext cx="7772400" cy="3138950"/>
          </a:xfrm>
        </p:spPr>
        <p:txBody>
          <a:bodyPr/>
          <a:lstStyle>
            <a:lvl1pPr marL="346075" indent="-346075">
              <a:buFont typeface="+mj-lt"/>
              <a:buAutoNum type="romanUcPeriod"/>
              <a:defRPr/>
            </a:lvl1pPr>
            <a:lvl2pPr marL="685800" indent="-346075">
              <a:buFont typeface="+mj-lt"/>
              <a:buAutoNum type="alphaUcPeriod"/>
              <a:defRPr/>
            </a:lvl2pPr>
            <a:lvl3pPr marL="1031875" indent="-350838">
              <a:buFont typeface="+mj-lt"/>
              <a:buAutoNum type="arabicPeriod"/>
              <a:defRPr/>
            </a:lvl3pPr>
            <a:lvl4pPr marL="1371600" indent="-346075">
              <a:buFont typeface="+mj-lt"/>
              <a:buAutoNum type="alphaLcParenR"/>
              <a:defRPr/>
            </a:lvl4pPr>
            <a:lvl5pPr marL="1717675" indent="-350838">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192497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303020"/>
            <a:ext cx="7772400" cy="315468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5" name="Title Placeholder 1"/>
          <p:cNvSpPr>
            <a:spLocks noGrp="1"/>
          </p:cNvSpPr>
          <p:nvPr>
            <p:ph type="title"/>
          </p:nvPr>
        </p:nvSpPr>
        <p:spPr>
          <a:xfrm>
            <a:off x="228600" y="137160"/>
            <a:ext cx="603504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sp>
        <p:nvSpPr>
          <p:cNvPr id="6"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8" name="Text Placeholder 6"/>
          <p:cNvSpPr txBox="1">
            <a:spLocks/>
          </p:cNvSpPr>
          <p:nvPr userDrawn="1"/>
        </p:nvSpPr>
        <p:spPr>
          <a:xfrm>
            <a:off x="5715000" y="4846320"/>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©2019 ARTHUR J. GALLAGHER &amp; CO. </a:t>
            </a:r>
            <a:endParaRPr lang="en-US" sz="600" kern="1200" dirty="0">
              <a:solidFill>
                <a:schemeClr val="accent2">
                  <a:lumMod val="40000"/>
                  <a:lumOff val="60000"/>
                </a:schemeClr>
              </a:solidFill>
              <a:latin typeface="+mj-lt"/>
              <a:ea typeface="+mn-ea"/>
              <a:cs typeface="+mn-cs"/>
            </a:endParaRPr>
          </a:p>
        </p:txBody>
      </p:sp>
      <p:sp>
        <p:nvSpPr>
          <p:cNvPr id="9" name="Rectangle 8"/>
          <p:cNvSpPr/>
          <p:nvPr userDrawn="1"/>
        </p:nvSpPr>
        <p:spPr>
          <a:xfrm>
            <a:off x="0" y="3925613"/>
            <a:ext cx="9144000" cy="1230819"/>
          </a:xfrm>
          <a:prstGeom prst="rect">
            <a:avLst/>
          </a:prstGeom>
          <a:blipFill dpi="0" rotWithShape="1">
            <a:blip r:embed="rId3">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10"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524765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w Sub">
    <p:spTree>
      <p:nvGrpSpPr>
        <p:cNvPr id="1" name=""/>
        <p:cNvGrpSpPr/>
        <p:nvPr/>
      </p:nvGrpSpPr>
      <p:grpSpPr>
        <a:xfrm>
          <a:off x="0" y="0"/>
          <a:ext cx="0" cy="0"/>
          <a:chOff x="0" y="0"/>
          <a:chExt cx="0" cy="0"/>
        </a:xfrm>
      </p:grpSpPr>
      <p:sp>
        <p:nvSpPr>
          <p:cNvPr id="2" name="Rectangle 1"/>
          <p:cNvSpPr/>
          <p:nvPr userDrawn="1"/>
        </p:nvSpPr>
        <p:spPr>
          <a:xfrm flipH="1">
            <a:off x="3933497" y="-7882"/>
            <a:ext cx="5226269" cy="87498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17" y="63737"/>
            <a:ext cx="1789487" cy="546543"/>
          </a:xfrm>
          <a:prstGeom prst="rect">
            <a:avLst/>
          </a:prstGeom>
        </p:spPr>
      </p:pic>
      <p:sp>
        <p:nvSpPr>
          <p:cNvPr id="4"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6"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52530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w Sub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sp>
        <p:nvSpPr>
          <p:cNvPr id="4"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968688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w Photo 2">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l="1465" t="2289" r="218" b="15078"/>
          <a:stretch/>
        </p:blipFill>
        <p:spPr>
          <a:xfrm>
            <a:off x="-1" y="-8998"/>
            <a:ext cx="9127960" cy="5111190"/>
          </a:xfrm>
          <a:prstGeom prst="rect">
            <a:avLst/>
          </a:prstGeom>
        </p:spPr>
      </p:pic>
      <p:sp>
        <p:nvSpPr>
          <p:cNvPr id="7" name="Rectangle 6"/>
          <p:cNvSpPr/>
          <p:nvPr userDrawn="1"/>
        </p:nvSpPr>
        <p:spPr>
          <a:xfrm>
            <a:off x="0" y="2730348"/>
            <a:ext cx="9144000" cy="2429054"/>
          </a:xfrm>
          <a:prstGeom prst="rect">
            <a:avLst/>
          </a:prstGeom>
          <a:blipFill>
            <a:blip r:embed="rId3">
              <a:alphaModFix amt="90000"/>
            </a:blip>
            <a:srcRect/>
            <a:stretch>
              <a:fillRect t="-11175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228600" y="3825113"/>
            <a:ext cx="5181600" cy="742949"/>
          </a:xfrm>
          <a:prstGeom prst="rect">
            <a:avLst/>
          </a:prstGeom>
        </p:spPr>
        <p:txBody>
          <a:bodyPr anchor="b" anchorCtr="0"/>
          <a:lstStyle>
            <a:lvl1pPr algn="l">
              <a:defRPr sz="2400" baseline="0">
                <a:solidFill>
                  <a:schemeClr val="bg1"/>
                </a:solidFill>
              </a:defRPr>
            </a:lvl1pPr>
          </a:lstStyle>
          <a:p>
            <a:r>
              <a:rPr lang="en-US" dirty="0" smtClean="0"/>
              <a:t>Title Slide – With Photo</a:t>
            </a:r>
            <a:endParaRPr lang="en-US" dirty="0"/>
          </a:p>
        </p:txBody>
      </p:sp>
      <p:sp>
        <p:nvSpPr>
          <p:cNvPr id="10" name="Text Placeholder 5"/>
          <p:cNvSpPr>
            <a:spLocks noGrp="1"/>
          </p:cNvSpPr>
          <p:nvPr>
            <p:ph type="body" sz="quarter" idx="10" hasCustomPrompt="1"/>
          </p:nvPr>
        </p:nvSpPr>
        <p:spPr>
          <a:xfrm>
            <a:off x="228600" y="4572000"/>
            <a:ext cx="5181600" cy="285750"/>
          </a:xfrm>
          <a:prstGeom prst="rect">
            <a:avLst/>
          </a:prstGeom>
        </p:spPr>
        <p:txBody>
          <a:bodyPr>
            <a:noAutofit/>
          </a:bodyPr>
          <a:lstStyle>
            <a:lvl1pPr marL="0" indent="0">
              <a:buNone/>
              <a:defRPr sz="1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smtClean="0"/>
              <a:t>Presenter Name | Date</a:t>
            </a:r>
          </a:p>
        </p:txBody>
      </p:sp>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26480" y="3931920"/>
            <a:ext cx="2853596" cy="942122"/>
          </a:xfrm>
          <a:prstGeom prst="rect">
            <a:avLst/>
          </a:prstGeom>
        </p:spPr>
      </p:pic>
      <p:sp>
        <p:nvSpPr>
          <p:cNvPr id="11"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
        <p:nvSpPr>
          <p:cNvPr id="15" name="Rectangle 14"/>
          <p:cNvSpPr/>
          <p:nvPr userDrawn="1"/>
        </p:nvSpPr>
        <p:spPr>
          <a:xfrm>
            <a:off x="-16042" y="-8998"/>
            <a:ext cx="9160043" cy="5144335"/>
          </a:xfrm>
          <a:prstGeom prst="rect">
            <a:avLst/>
          </a:prstGeom>
          <a:solidFill>
            <a:srgbClr val="6FACDE">
              <a:alpha val="18039"/>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0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column Bullet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5943600" cy="617220"/>
          </a:xfrm>
        </p:spPr>
        <p:txBody>
          <a:body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228600" y="1303020"/>
            <a:ext cx="4114800" cy="30175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Content Placeholder 2"/>
          <p:cNvSpPr>
            <a:spLocks noGrp="1"/>
          </p:cNvSpPr>
          <p:nvPr>
            <p:ph idx="13" hasCustomPrompt="1"/>
          </p:nvPr>
        </p:nvSpPr>
        <p:spPr>
          <a:xfrm>
            <a:off x="4526280" y="1303020"/>
            <a:ext cx="4114800" cy="3017520"/>
          </a:xfrm>
        </p:spPr>
        <p:txBody>
          <a:bodyPr/>
          <a:lstStyle>
            <a:lvl1pPr marL="228600" marR="0" indent="-228600"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1pPr>
            <a:lvl2pPr marL="461963" marR="0" indent="-23018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2pPr>
            <a:lvl3pPr marL="684213" marR="0" indent="-230188" algn="l" defTabSz="457200" rtl="0" eaLnBrk="1" fontAlgn="auto" latinLnBrk="0" hangingPunct="1">
              <a:lnSpc>
                <a:spcPct val="100000"/>
              </a:lnSpc>
              <a:spcBef>
                <a:spcPts val="0"/>
              </a:spcBef>
              <a:spcAft>
                <a:spcPts val="900"/>
              </a:spcAft>
              <a:buClr>
                <a:srgbClr val="6FACDE"/>
              </a:buClr>
              <a:buSzTx/>
              <a:buFont typeface="Wingdings" panose="05000000000000000000" pitchFamily="2" charset="2"/>
              <a:buChar char="§"/>
              <a:tabLst/>
              <a:defRPr>
                <a:solidFill>
                  <a:schemeClr val="tx2"/>
                </a:solidFill>
              </a:defRPr>
            </a:lvl3pPr>
            <a:lvl4pPr marL="914400" marR="0" indent="-223838" algn="l" defTabSz="457200" rtl="0" eaLnBrk="1" fontAlgn="auto" latinLnBrk="0" hangingPunct="1">
              <a:lnSpc>
                <a:spcPct val="100000"/>
              </a:lnSpc>
              <a:spcBef>
                <a:spcPts val="0"/>
              </a:spcBef>
              <a:spcAft>
                <a:spcPts val="900"/>
              </a:spcAft>
              <a:buClr>
                <a:srgbClr val="6FACDE"/>
              </a:buClr>
              <a:buSzTx/>
              <a:buFont typeface="Arial"/>
              <a:buChar char="–"/>
              <a:tabLst/>
              <a:defRPr>
                <a:solidFill>
                  <a:schemeClr val="tx2"/>
                </a:solidFill>
              </a:defRPr>
            </a:lvl4pPr>
            <a:lvl5pPr marL="1143000" marR="0" indent="-223838" algn="l" defTabSz="457200" rtl="0" eaLnBrk="1" fontAlgn="auto" latinLnBrk="0" hangingPunct="1">
              <a:lnSpc>
                <a:spcPct val="100000"/>
              </a:lnSpc>
              <a:spcBef>
                <a:spcPts val="0"/>
              </a:spcBef>
              <a:spcAft>
                <a:spcPts val="90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7024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utlin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0" name="Text Placeholder 3"/>
          <p:cNvSpPr>
            <a:spLocks noGrp="1"/>
          </p:cNvSpPr>
          <p:nvPr>
            <p:ph type="body" sz="quarter" idx="14" hasCustomPrompt="1"/>
          </p:nvPr>
        </p:nvSpPr>
        <p:spPr>
          <a:xfrm>
            <a:off x="228600" y="1303021"/>
            <a:ext cx="7772400" cy="3138950"/>
          </a:xfrm>
        </p:spPr>
        <p:txBody>
          <a:bodyPr/>
          <a:lstStyle>
            <a:lvl1pPr marL="346075" indent="-346075">
              <a:buFont typeface="+mj-lt"/>
              <a:buAutoNum type="romanUcPeriod"/>
              <a:defRPr/>
            </a:lvl1pPr>
            <a:lvl2pPr marL="685800" indent="-346075">
              <a:buFont typeface="+mj-lt"/>
              <a:buAutoNum type="alphaUcPeriod"/>
              <a:defRPr/>
            </a:lvl2pPr>
            <a:lvl3pPr marL="1031875" indent="-350838">
              <a:buFont typeface="+mj-lt"/>
              <a:buAutoNum type="arabicPeriod"/>
              <a:defRPr/>
            </a:lvl3pPr>
            <a:lvl4pPr marL="1371600" indent="-346075">
              <a:buFont typeface="+mj-lt"/>
              <a:buAutoNum type="alphaLcParenR"/>
              <a:defRPr/>
            </a:lvl4pPr>
            <a:lvl5pPr marL="1717675" indent="-350838">
              <a:buFont typeface="+mj-lt"/>
              <a:buAutoNum type="romanLcPeriod"/>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29740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Outline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5943600" cy="617220"/>
          </a:xfrm>
        </p:spPr>
        <p:txBody>
          <a:bodyPr/>
          <a:lstStyle>
            <a:lvl1pPr>
              <a:defRPr>
                <a:solidFill>
                  <a:schemeClr val="accent1"/>
                </a:solidFill>
              </a:defRPr>
            </a:lvl1pPr>
          </a:lstStyle>
          <a:p>
            <a:r>
              <a:rPr lang="en-US" dirty="0" smtClean="0"/>
              <a:t>Click to edit Master title style</a:t>
            </a:r>
            <a:endParaRPr lang="en-US" dirty="0"/>
          </a:p>
        </p:txBody>
      </p:sp>
      <p:sp>
        <p:nvSpPr>
          <p:cNvPr id="8" name="Content Placeholder 2"/>
          <p:cNvSpPr>
            <a:spLocks noGrp="1"/>
          </p:cNvSpPr>
          <p:nvPr>
            <p:ph idx="13" hasCustomPrompt="1"/>
          </p:nvPr>
        </p:nvSpPr>
        <p:spPr>
          <a:xfrm>
            <a:off x="4526280" y="1303020"/>
            <a:ext cx="4114800" cy="3017520"/>
          </a:xfrm>
        </p:spPr>
        <p:txBody>
          <a:bodyPr/>
          <a:lstStyle>
            <a:lvl1pPr marL="346075" marR="0" indent="-346075"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1pPr>
            <a:lvl2pPr marL="685800"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4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031875"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371600"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717675"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3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Content Placeholder 2"/>
          <p:cNvSpPr>
            <a:spLocks noGrp="1"/>
          </p:cNvSpPr>
          <p:nvPr>
            <p:ph idx="15" hasCustomPrompt="1"/>
          </p:nvPr>
        </p:nvSpPr>
        <p:spPr>
          <a:xfrm>
            <a:off x="230177" y="1303020"/>
            <a:ext cx="4114800" cy="3017520"/>
          </a:xfrm>
        </p:spPr>
        <p:txBody>
          <a:bodyPr/>
          <a:lstStyle>
            <a:lvl1pPr marL="346075" marR="0" indent="-346075" algn="l" defTabSz="457200" rtl="0" eaLnBrk="1" fontAlgn="auto" latinLnBrk="0" hangingPunct="1">
              <a:lnSpc>
                <a:spcPct val="100000"/>
              </a:lnSpc>
              <a:spcBef>
                <a:spcPts val="0"/>
              </a:spcBef>
              <a:spcAft>
                <a:spcPts val="900"/>
              </a:spcAft>
              <a:buClr>
                <a:srgbClr val="6FACDE"/>
              </a:buClr>
              <a:buSzTx/>
              <a:buFont typeface="+mj-lt"/>
              <a:buAutoNum type="romanUcPeriod"/>
              <a:tabLst/>
              <a:defRPr kumimoji="0" lang="en-US" sz="1600" b="0" i="0" u="none" strike="noStrike" kern="1200" cap="none" spc="0" normalizeH="0" baseline="0" noProof="0" dirty="0" smtClean="0">
                <a:ln>
                  <a:noFill/>
                </a:ln>
                <a:solidFill>
                  <a:srgbClr val="535353"/>
                </a:solidFill>
                <a:effectLst/>
                <a:uLnTx/>
                <a:uFillTx/>
                <a:latin typeface="+mn-lt"/>
                <a:ea typeface="+mn-ea"/>
                <a:cs typeface="Times New Roman"/>
              </a:defRPr>
            </a:lvl1pPr>
            <a:lvl2pPr marL="685800" marR="0" indent="-341313" algn="l" defTabSz="457200" rtl="0" eaLnBrk="1" fontAlgn="auto" latinLnBrk="0" hangingPunct="1">
              <a:lnSpc>
                <a:spcPct val="100000"/>
              </a:lnSpc>
              <a:spcBef>
                <a:spcPts val="0"/>
              </a:spcBef>
              <a:spcAft>
                <a:spcPts val="900"/>
              </a:spcAft>
              <a:buClr>
                <a:srgbClr val="6FACDE"/>
              </a:buClr>
              <a:buSzTx/>
              <a:buFont typeface="+mj-lt"/>
              <a:buAutoNum type="alphaUcPeriod"/>
              <a:tabLst/>
              <a:defRPr kumimoji="0" lang="en-US" sz="1400" b="0" i="0" u="none" strike="noStrike" kern="1200" cap="none" spc="0" normalizeH="0" baseline="0" noProof="0" dirty="0" smtClean="0">
                <a:ln>
                  <a:noFill/>
                </a:ln>
                <a:solidFill>
                  <a:srgbClr val="535353"/>
                </a:solidFill>
                <a:effectLst/>
                <a:uLnTx/>
                <a:uFillTx/>
                <a:latin typeface="+mn-lt"/>
                <a:ea typeface="+mn-ea"/>
                <a:cs typeface="Times New Roman"/>
              </a:defRPr>
            </a:lvl2pPr>
            <a:lvl3pPr marL="1031875" marR="0" indent="-346075" algn="l" defTabSz="457200" rtl="0" eaLnBrk="1" fontAlgn="auto" latinLnBrk="0" hangingPunct="1">
              <a:lnSpc>
                <a:spcPct val="100000"/>
              </a:lnSpc>
              <a:spcBef>
                <a:spcPts val="0"/>
              </a:spcBef>
              <a:spcAft>
                <a:spcPts val="900"/>
              </a:spcAft>
              <a:buClr>
                <a:srgbClr val="6FACDE"/>
              </a:buClr>
              <a:buSzTx/>
              <a:buFont typeface="+mj-lt"/>
              <a:buAutoNum type="arabicPeriod"/>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3pPr>
            <a:lvl4pPr marL="1371600" marR="0" indent="-341313" algn="l" defTabSz="457200" rtl="0" eaLnBrk="1" fontAlgn="auto" latinLnBrk="0" hangingPunct="1">
              <a:lnSpc>
                <a:spcPct val="100000"/>
              </a:lnSpc>
              <a:spcBef>
                <a:spcPts val="0"/>
              </a:spcBef>
              <a:spcAft>
                <a:spcPts val="900"/>
              </a:spcAft>
              <a:buClr>
                <a:srgbClr val="6FACDE"/>
              </a:buClr>
              <a:buSzTx/>
              <a:buFont typeface="+mj-lt"/>
              <a:buAutoNum type="alphaLcParenR"/>
              <a:tabLst/>
              <a:defRPr kumimoji="0" lang="en-US" sz="1300" b="0" i="0" u="none" strike="noStrike" kern="1200" cap="none" spc="0" normalizeH="0" baseline="0" noProof="0" dirty="0" smtClean="0">
                <a:ln>
                  <a:noFill/>
                </a:ln>
                <a:solidFill>
                  <a:srgbClr val="535353"/>
                </a:solidFill>
                <a:effectLst/>
                <a:uLnTx/>
                <a:uFillTx/>
                <a:latin typeface="+mn-lt"/>
                <a:ea typeface="+mn-ea"/>
                <a:cs typeface="Times New Roman"/>
              </a:defRPr>
            </a:lvl4pPr>
            <a:lvl5pPr marL="1717675" marR="0" indent="-346075" algn="l" defTabSz="457200" rtl="0" eaLnBrk="1" fontAlgn="auto" latinLnBrk="0" hangingPunct="1">
              <a:lnSpc>
                <a:spcPct val="100000"/>
              </a:lnSpc>
              <a:spcBef>
                <a:spcPts val="0"/>
              </a:spcBef>
              <a:spcAft>
                <a:spcPts val="900"/>
              </a:spcAft>
              <a:buClr>
                <a:srgbClr val="6FACDE"/>
              </a:buClr>
              <a:buSzTx/>
              <a:buFont typeface="+mj-lt"/>
              <a:buAutoNum type="romanLcPeriod"/>
              <a:tabLst/>
              <a:defRPr kumimoji="0" lang="en-US" sz="1300" b="0" i="0" u="none" strike="noStrike" kern="1200" cap="none" spc="0" normalizeH="0" baseline="0" noProof="0" dirty="0">
                <a:ln>
                  <a:noFill/>
                </a:ln>
                <a:solidFill>
                  <a:srgbClr val="535353"/>
                </a:solidFill>
                <a:effectLst/>
                <a:uLnTx/>
                <a:uFillTx/>
                <a:latin typeface="+mn-lt"/>
                <a:ea typeface="+mn-ea"/>
                <a:cs typeface="Times New Roman"/>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982460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097280"/>
            <a:ext cx="7772400" cy="3360420"/>
          </a:xfrm>
          <a:prstGeom prst="rect">
            <a:avLst/>
          </a:prstGeo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a:t>
            </a:r>
            <a:endParaRPr lang="en-US" dirty="0"/>
          </a:p>
        </p:txBody>
      </p:sp>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8"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19365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119063">
              <a:tabLst/>
              <a:defRPr>
                <a:solidFill>
                  <a:schemeClr val="accent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7"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5507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Text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59436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228600" y="1303020"/>
            <a:ext cx="4114800" cy="3017520"/>
          </a:xfrm>
        </p:spPr>
        <p:txBody>
          <a:bodyPr>
            <a:no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8" name="Content Placeholder 2"/>
          <p:cNvSpPr>
            <a:spLocks noGrp="1"/>
          </p:cNvSpPr>
          <p:nvPr>
            <p:ph idx="13" hasCustomPrompt="1"/>
          </p:nvPr>
        </p:nvSpPr>
        <p:spPr>
          <a:xfrm>
            <a:off x="4526280" y="1303020"/>
            <a:ext cx="4114800" cy="3017520"/>
          </a:xfrm>
        </p:spPr>
        <p:txBody>
          <a:bodyPr>
            <a:noAutofit/>
          </a:bodyPr>
          <a:lstStyle>
            <a:lvl1pPr marL="0" indent="0">
              <a:buNone/>
              <a:defRPr sz="1600">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Click to add text </a:t>
            </a:r>
            <a:endParaRPr lang="en-US" dirty="0"/>
          </a:p>
        </p:txBody>
      </p:sp>
      <p:sp>
        <p:nvSpPr>
          <p:cNvPr id="6"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06695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Right w Graphic ">
    <p:spTree>
      <p:nvGrpSpPr>
        <p:cNvPr id="1" name=""/>
        <p:cNvGrpSpPr/>
        <p:nvPr/>
      </p:nvGrpSpPr>
      <p:grpSpPr>
        <a:xfrm>
          <a:off x="0" y="0"/>
          <a:ext cx="0" cy="0"/>
          <a:chOff x="0" y="0"/>
          <a:chExt cx="0" cy="0"/>
        </a:xfrm>
      </p:grpSpPr>
      <p:sp>
        <p:nvSpPr>
          <p:cNvPr id="11" name="Rectangle 10"/>
          <p:cNvSpPr/>
          <p:nvPr userDrawn="1"/>
        </p:nvSpPr>
        <p:spPr>
          <a:xfrm>
            <a:off x="0" y="0"/>
            <a:ext cx="9144000"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ffectLst/>
            </a:endParaRPr>
          </a:p>
        </p:txBody>
      </p:sp>
      <p:sp>
        <p:nvSpPr>
          <p:cNvPr id="2" name="Title 1"/>
          <p:cNvSpPr>
            <a:spLocks noGrp="1"/>
          </p:cNvSpPr>
          <p:nvPr>
            <p:ph type="title"/>
          </p:nvPr>
        </p:nvSpPr>
        <p:spPr>
          <a:xfrm>
            <a:off x="228600" y="137160"/>
            <a:ext cx="59436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5669280" y="1647495"/>
            <a:ext cx="3200400" cy="2468880"/>
          </a:xfrm>
        </p:spPr>
        <p:txBody>
          <a:bodyPr>
            <a:noAutofit/>
          </a:bodyPr>
          <a:lstStyle>
            <a:lvl1pPr marL="0" indent="0">
              <a:buNone/>
              <a:defRPr sz="1600">
                <a:solidFill>
                  <a:schemeClr val="tx2"/>
                </a:solidFill>
              </a:defRPr>
            </a:lvl1pPr>
          </a:lstStyle>
          <a:p>
            <a:pPr lvl="0"/>
            <a:r>
              <a:rPr lang="en-US" dirty="0" smtClean="0"/>
              <a:t>Click to add text </a:t>
            </a:r>
            <a:endParaRPr lang="en-US" dirty="0"/>
          </a:p>
        </p:txBody>
      </p:sp>
      <p:sp>
        <p:nvSpPr>
          <p:cNvPr id="6"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12" name="TextBox 11"/>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8"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8334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Left w Photo">
    <p:spTree>
      <p:nvGrpSpPr>
        <p:cNvPr id="1" name=""/>
        <p:cNvGrpSpPr/>
        <p:nvPr/>
      </p:nvGrpSpPr>
      <p:grpSpPr>
        <a:xfrm>
          <a:off x="0" y="0"/>
          <a:ext cx="0" cy="0"/>
          <a:chOff x="0" y="0"/>
          <a:chExt cx="0" cy="0"/>
        </a:xfrm>
      </p:grpSpPr>
      <p:sp>
        <p:nvSpPr>
          <p:cNvPr id="11" name="Rectangle 10"/>
          <p:cNvSpPr/>
          <p:nvPr userDrawn="1"/>
        </p:nvSpPr>
        <p:spPr>
          <a:xfrm>
            <a:off x="0" y="0"/>
            <a:ext cx="9144000" cy="5166360"/>
          </a:xfrm>
          <a:prstGeom prst="rect">
            <a:avLst/>
          </a:prstGeom>
          <a:blipFill>
            <a:blip r:embed="rId2">
              <a:alphaModFix amt="90000"/>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effectLst/>
            </a:endParaRPr>
          </a:p>
        </p:txBody>
      </p:sp>
      <p:sp>
        <p:nvSpPr>
          <p:cNvPr id="2" name="Title 1"/>
          <p:cNvSpPr>
            <a:spLocks noGrp="1"/>
          </p:cNvSpPr>
          <p:nvPr>
            <p:ph type="title"/>
          </p:nvPr>
        </p:nvSpPr>
        <p:spPr>
          <a:xfrm>
            <a:off x="228600" y="137160"/>
            <a:ext cx="59436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228600" y="1303020"/>
            <a:ext cx="4114800" cy="3360420"/>
          </a:xfrm>
        </p:spPr>
        <p:txBody>
          <a:bodyPr>
            <a:noAutofit/>
          </a:bodyPr>
          <a:lstStyle>
            <a:lvl1pPr marL="0" indent="0">
              <a:buNone/>
              <a:defRPr sz="1600">
                <a:solidFill>
                  <a:schemeClr val="tx2"/>
                </a:solidFill>
              </a:defRPr>
            </a:lvl1pPr>
          </a:lstStyle>
          <a:p>
            <a:pPr lvl="0"/>
            <a:r>
              <a:rPr lang="en-US" dirty="0" smtClean="0"/>
              <a:t>Click to add text </a:t>
            </a:r>
            <a:endParaRPr lang="en-US" dirty="0"/>
          </a:p>
        </p:txBody>
      </p:sp>
      <p:sp>
        <p:nvSpPr>
          <p:cNvPr id="6" name="Text Placeholder 8"/>
          <p:cNvSpPr>
            <a:spLocks noGrp="1"/>
          </p:cNvSpPr>
          <p:nvPr>
            <p:ph type="body" sz="quarter" idx="13"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
        <p:nvSpPr>
          <p:cNvPr id="12" name="TextBox 11"/>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
        <p:nvSpPr>
          <p:cNvPr id="8"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39651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Photos w Subtitle">
    <p:spTree>
      <p:nvGrpSpPr>
        <p:cNvPr id="1" name=""/>
        <p:cNvGrpSpPr/>
        <p:nvPr/>
      </p:nvGrpSpPr>
      <p:grpSpPr>
        <a:xfrm>
          <a:off x="0" y="0"/>
          <a:ext cx="0" cy="0"/>
          <a:chOff x="0" y="0"/>
          <a:chExt cx="0" cy="0"/>
        </a:xfrm>
      </p:grpSpPr>
      <p:sp>
        <p:nvSpPr>
          <p:cNvPr id="2" name="Title 1"/>
          <p:cNvSpPr>
            <a:spLocks noGrp="1"/>
          </p:cNvSpPr>
          <p:nvPr>
            <p:ph type="title"/>
          </p:nvPr>
        </p:nvSpPr>
        <p:spPr>
          <a:xfrm>
            <a:off x="228600" y="137160"/>
            <a:ext cx="5943600" cy="617220"/>
          </a:xfrm>
        </p:spPr>
        <p:txBody>
          <a:bodyPr/>
          <a:lstStyle>
            <a:lvl1pPr>
              <a:defRPr>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hasCustomPrompt="1"/>
          </p:nvPr>
        </p:nvSpPr>
        <p:spPr>
          <a:xfrm>
            <a:off x="228600" y="1303020"/>
            <a:ext cx="4114800" cy="301752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8" name="Content Placeholder 2"/>
          <p:cNvSpPr>
            <a:spLocks noGrp="1"/>
          </p:cNvSpPr>
          <p:nvPr>
            <p:ph idx="13" hasCustomPrompt="1"/>
          </p:nvPr>
        </p:nvSpPr>
        <p:spPr>
          <a:xfrm>
            <a:off x="4526280" y="1303020"/>
            <a:ext cx="4114800" cy="3017520"/>
          </a:xfrm>
        </p:spPr>
        <p:txBody>
          <a:bodyPr/>
          <a:lstStyle>
            <a:lvl1pPr marL="0" indent="0">
              <a:buNone/>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lvl="0"/>
            <a:r>
              <a:rPr lang="en-US" dirty="0" smtClean="0"/>
              <a:t>Picture</a:t>
            </a:r>
            <a:endParaRPr lang="en-US" dirty="0"/>
          </a:p>
        </p:txBody>
      </p:sp>
      <p:sp>
        <p:nvSpPr>
          <p:cNvPr id="6"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5" y="3917706"/>
            <a:ext cx="5163169" cy="122542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60995" y="63737"/>
            <a:ext cx="1789486" cy="546543"/>
          </a:xfrm>
          <a:prstGeom prst="rect">
            <a:avLst/>
          </a:prstGeom>
        </p:spPr>
      </p:pic>
      <p:sp>
        <p:nvSpPr>
          <p:cNvPr id="11"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15437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ullet Gri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258310" y="0"/>
            <a:ext cx="2885690" cy="5153744"/>
          </a:xfrm>
          <a:prstGeom prst="rect">
            <a:avLst/>
          </a:prstGeom>
        </p:spPr>
      </p:pic>
      <p:sp>
        <p:nvSpPr>
          <p:cNvPr id="3" name="Content Placeholder 2"/>
          <p:cNvSpPr>
            <a:spLocks noGrp="1"/>
          </p:cNvSpPr>
          <p:nvPr>
            <p:ph idx="1" hasCustomPrompt="1"/>
          </p:nvPr>
        </p:nvSpPr>
        <p:spPr>
          <a:xfrm>
            <a:off x="477078" y="1784248"/>
            <a:ext cx="3874206" cy="2672632"/>
          </a:xfrm>
          <a:prstGeom prst="rect">
            <a:avLst/>
          </a:prstGeom>
        </p:spPr>
        <p:txBody>
          <a:bodyPr/>
          <a:lstStyle>
            <a:lvl1pPr marL="128584" marR="0" indent="-128584" algn="l" defTabSz="257168" rtl="0" eaLnBrk="1" fontAlgn="auto" latinLnBrk="0" hangingPunct="1">
              <a:lnSpc>
                <a:spcPct val="100000"/>
              </a:lnSpc>
              <a:spcBef>
                <a:spcPts val="0"/>
              </a:spcBef>
              <a:spcAft>
                <a:spcPts val="506"/>
              </a:spcAft>
              <a:buClr>
                <a:srgbClr val="6FACDE"/>
              </a:buClr>
              <a:buSzTx/>
              <a:buFont typeface="Arial"/>
              <a:buChar char="•"/>
              <a:tabLst/>
              <a:defRPr sz="900">
                <a:solidFill>
                  <a:schemeClr val="tx2"/>
                </a:solidFill>
              </a:defRPr>
            </a:lvl1pPr>
            <a:lvl2pPr marL="259847" marR="0" indent="-129477" algn="l" defTabSz="257168" rtl="0" eaLnBrk="1" fontAlgn="auto" latinLnBrk="0" hangingPunct="1">
              <a:lnSpc>
                <a:spcPct val="100000"/>
              </a:lnSpc>
              <a:spcBef>
                <a:spcPts val="0"/>
              </a:spcBef>
              <a:spcAft>
                <a:spcPts val="506"/>
              </a:spcAft>
              <a:buClr>
                <a:srgbClr val="6FACDE"/>
              </a:buClr>
              <a:buSzTx/>
              <a:buFont typeface="Arial"/>
              <a:buChar char="–"/>
              <a:tabLst/>
              <a:defRPr>
                <a:solidFill>
                  <a:schemeClr val="tx2"/>
                </a:solidFill>
              </a:defRPr>
            </a:lvl2pPr>
            <a:lvl3pPr marL="384860" marR="0" indent="-129477" algn="l" defTabSz="257168" rtl="0" eaLnBrk="1" fontAlgn="auto" latinLnBrk="0" hangingPunct="1">
              <a:lnSpc>
                <a:spcPct val="100000"/>
              </a:lnSpc>
              <a:spcBef>
                <a:spcPts val="0"/>
              </a:spcBef>
              <a:spcAft>
                <a:spcPts val="506"/>
              </a:spcAft>
              <a:buClr>
                <a:srgbClr val="6FACDE"/>
              </a:buClr>
              <a:buSzTx/>
              <a:buFont typeface="Wingdings" panose="05000000000000000000" pitchFamily="2" charset="2"/>
              <a:buChar char="§"/>
              <a:tabLst/>
              <a:defRPr>
                <a:solidFill>
                  <a:schemeClr val="tx2"/>
                </a:solidFill>
              </a:defRPr>
            </a:lvl3pPr>
            <a:lvl4pPr marL="514336" marR="0" indent="-125906" algn="l" defTabSz="257168" rtl="0" eaLnBrk="1" fontAlgn="auto" latinLnBrk="0" hangingPunct="1">
              <a:lnSpc>
                <a:spcPct val="100000"/>
              </a:lnSpc>
              <a:spcBef>
                <a:spcPts val="0"/>
              </a:spcBef>
              <a:spcAft>
                <a:spcPts val="506"/>
              </a:spcAft>
              <a:buClr>
                <a:srgbClr val="6FACDE"/>
              </a:buClr>
              <a:buSzTx/>
              <a:buFont typeface="Arial"/>
              <a:buChar char="–"/>
              <a:tabLst/>
              <a:defRPr>
                <a:solidFill>
                  <a:schemeClr val="tx2"/>
                </a:solidFill>
              </a:defRPr>
            </a:lvl4pPr>
            <a:lvl5pPr marL="642920" marR="0" indent="-125906" algn="l" defTabSz="257168" rtl="0" eaLnBrk="1" fontAlgn="auto" latinLnBrk="0" hangingPunct="1">
              <a:lnSpc>
                <a:spcPct val="100000"/>
              </a:lnSpc>
              <a:spcBef>
                <a:spcPts val="0"/>
              </a:spcBef>
              <a:spcAft>
                <a:spcPts val="506"/>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477078" y="1407057"/>
            <a:ext cx="3874206" cy="255890"/>
          </a:xfrm>
          <a:prstGeom prst="rect">
            <a:avLst/>
          </a:prstGeom>
        </p:spPr>
        <p:txBody>
          <a:bodyPr>
            <a:noAutofit/>
          </a:bodyPr>
          <a:lstStyle>
            <a:lvl1pPr marL="0" indent="0">
              <a:buNone/>
              <a:defRPr sz="1012" b="1">
                <a:solidFill>
                  <a:schemeClr val="accent2"/>
                </a:solidFill>
                <a:latin typeface="+mj-lt"/>
              </a:defRPr>
            </a:lvl1pPr>
          </a:lstStyle>
          <a:p>
            <a:pPr lvl="0"/>
            <a:r>
              <a:rPr lang="en-US" dirty="0" smtClean="0"/>
              <a:t>Subtitle</a:t>
            </a:r>
            <a:endParaRPr lang="en-US" dirty="0"/>
          </a:p>
        </p:txBody>
      </p:sp>
      <p:sp>
        <p:nvSpPr>
          <p:cNvPr id="8" name="Text Placeholder 6"/>
          <p:cNvSpPr txBox="1">
            <a:spLocks/>
          </p:cNvSpPr>
          <p:nvPr userDrawn="1"/>
        </p:nvSpPr>
        <p:spPr>
          <a:xfrm>
            <a:off x="6016780" y="4960620"/>
            <a:ext cx="3191161" cy="228600"/>
          </a:xfrm>
          <a:prstGeom prst="rect">
            <a:avLst/>
          </a:prstGeom>
        </p:spPr>
        <p:txBody>
          <a:bodyPr vert="horz" lIns="51435" tIns="25718" rIns="51435" bIns="2571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257168" rtl="0" eaLnBrk="1" fontAlgn="auto" latinLnBrk="0" hangingPunct="1">
              <a:lnSpc>
                <a:spcPct val="100000"/>
              </a:lnSpc>
              <a:spcBef>
                <a:spcPct val="20000"/>
              </a:spcBef>
              <a:spcAft>
                <a:spcPts val="0"/>
              </a:spcAft>
              <a:buClrTx/>
              <a:buSzTx/>
              <a:buFont typeface="Arial"/>
              <a:buNone/>
              <a:tabLst/>
              <a:defRPr/>
            </a:pPr>
            <a:r>
              <a:rPr lang="en-US" sz="337" kern="1200" dirty="0" smtClean="0">
                <a:solidFill>
                  <a:schemeClr val="accent2">
                    <a:lumMod val="40000"/>
                    <a:lumOff val="60000"/>
                  </a:schemeClr>
                </a:solidFill>
                <a:latin typeface="+mj-lt"/>
                <a:ea typeface="+mn-ea"/>
                <a:cs typeface="+mn-cs"/>
              </a:rPr>
              <a:t>©2019 ARTHUR J. GALLAGHER &amp; CO. </a:t>
            </a:r>
            <a:endParaRPr lang="en-US" sz="337" kern="1200" dirty="0">
              <a:solidFill>
                <a:schemeClr val="accent2">
                  <a:lumMod val="40000"/>
                  <a:lumOff val="60000"/>
                </a:schemeClr>
              </a:solidFill>
              <a:latin typeface="+mj-lt"/>
              <a:ea typeface="+mn-ea"/>
              <a:cs typeface="+mn-cs"/>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240" y="-13209"/>
            <a:ext cx="2004858" cy="612321"/>
          </a:xfrm>
          <a:prstGeom prst="rect">
            <a:avLst/>
          </a:prstGeom>
        </p:spPr>
      </p:pic>
    </p:spTree>
    <p:extLst>
      <p:ext uri="{BB962C8B-B14F-4D97-AF65-F5344CB8AC3E}">
        <p14:creationId xmlns:p14="http://schemas.microsoft.com/office/powerpoint/2010/main" val="271136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w Photo 3">
    <p:spTree>
      <p:nvGrpSpPr>
        <p:cNvPr id="1" name=""/>
        <p:cNvGrpSpPr/>
        <p:nvPr/>
      </p:nvGrpSpPr>
      <p:grpSpPr>
        <a:xfrm>
          <a:off x="0" y="0"/>
          <a:ext cx="0" cy="0"/>
          <a:chOff x="0" y="0"/>
          <a:chExt cx="0" cy="0"/>
        </a:xfrm>
      </p:grpSpPr>
      <p:sp>
        <p:nvSpPr>
          <p:cNvPr id="8" name="Rectangle 7"/>
          <p:cNvSpPr/>
          <p:nvPr userDrawn="1"/>
        </p:nvSpPr>
        <p:spPr>
          <a:xfrm>
            <a:off x="0" y="-10391"/>
            <a:ext cx="6366295" cy="5164282"/>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28599" y="1450343"/>
            <a:ext cx="2999631" cy="826592"/>
          </a:xfrm>
          <a:prstGeom prst="rect">
            <a:avLst/>
          </a:prstGeom>
        </p:spPr>
        <p:txBody>
          <a:bodyPr anchor="b" anchorCtr="0">
            <a:noAutofit/>
          </a:bodyPr>
          <a:lstStyle>
            <a:lvl1pPr algn="l">
              <a:lnSpc>
                <a:spcPts val="4300"/>
              </a:lnSpc>
              <a:spcBef>
                <a:spcPts val="0"/>
              </a:spcBef>
              <a:defRPr sz="2400" cap="none">
                <a:solidFill>
                  <a:schemeClr val="bg1"/>
                </a:solidFill>
              </a:defRPr>
            </a:lvl1pPr>
          </a:lstStyle>
          <a:p>
            <a:r>
              <a:rPr lang="en-US" dirty="0" smtClean="0"/>
              <a:t>Title Slide</a:t>
            </a:r>
            <a:endParaRPr lang="en-US" dirty="0"/>
          </a:p>
        </p:txBody>
      </p:sp>
      <p:sp>
        <p:nvSpPr>
          <p:cNvPr id="3" name="Subtitle 2"/>
          <p:cNvSpPr>
            <a:spLocks noGrp="1"/>
          </p:cNvSpPr>
          <p:nvPr>
            <p:ph type="subTitle" idx="1" hasCustomPrompt="1"/>
          </p:nvPr>
        </p:nvSpPr>
        <p:spPr>
          <a:xfrm>
            <a:off x="228601" y="2281545"/>
            <a:ext cx="2999630" cy="290205"/>
          </a:xfrm>
          <a:prstGeom prst="rect">
            <a:avLst/>
          </a:prstGeom>
        </p:spPr>
        <p:txBody>
          <a:bodyPr>
            <a:noAutofit/>
          </a:bodyPr>
          <a:lstStyle>
            <a:lvl1pPr marL="0" indent="0" algn="l">
              <a:buNone/>
              <a:defRPr sz="1600" cap="none"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  Date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5100" y="3987507"/>
            <a:ext cx="2853596" cy="942122"/>
          </a:xfrm>
          <a:prstGeom prst="rect">
            <a:avLst/>
          </a:prstGeom>
        </p:spPr>
      </p:pic>
      <p:sp>
        <p:nvSpPr>
          <p:cNvPr id="7" name="Text Placeholder 6"/>
          <p:cNvSpPr txBox="1">
            <a:spLocks/>
          </p:cNvSpPr>
          <p:nvPr userDrawn="1"/>
        </p:nvSpPr>
        <p:spPr>
          <a:xfrm>
            <a:off x="2286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20204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228600" y="1028700"/>
            <a:ext cx="7772400" cy="308610"/>
          </a:xfrm>
          <a:prstGeom prst="rect">
            <a:avLst/>
          </a:prstGeom>
        </p:spPr>
        <p:txBody>
          <a:bodyPr>
            <a:noAutofit/>
          </a:bodyPr>
          <a:lstStyle>
            <a:lvl1pPr>
              <a:buNone/>
              <a:defRPr lang="en-US" sz="1350" b="1" kern="1200" dirty="0">
                <a:solidFill>
                  <a:schemeClr val="accent2"/>
                </a:solidFill>
                <a:latin typeface="+mj-lt"/>
                <a:ea typeface="+mn-ea"/>
                <a:cs typeface="Times New Roman"/>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sp>
        <p:nvSpPr>
          <p:cNvPr id="6" name="Rectangle 5"/>
          <p:cNvSpPr/>
          <p:nvPr userDrawn="1"/>
        </p:nvSpPr>
        <p:spPr>
          <a:xfrm flipH="1">
            <a:off x="3313861" y="-5911"/>
            <a:ext cx="5845905" cy="734044"/>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14"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18" y="47803"/>
            <a:ext cx="1789487" cy="409907"/>
          </a:xfrm>
          <a:prstGeom prst="rect">
            <a:avLst/>
          </a:prstGeom>
        </p:spPr>
      </p:pic>
      <p:sp>
        <p:nvSpPr>
          <p:cNvPr id="9" name="Text Placeholder 6"/>
          <p:cNvSpPr txBox="1">
            <a:spLocks/>
          </p:cNvSpPr>
          <p:nvPr userDrawn="1"/>
        </p:nvSpPr>
        <p:spPr>
          <a:xfrm>
            <a:off x="5715001" y="4937760"/>
            <a:ext cx="3191161" cy="17145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91"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©2020 ARTHUR J. GALLAGHER &amp; CO. </a:t>
            </a:r>
            <a:endParaRPr lang="en-US" sz="450" kern="1200" dirty="0">
              <a:solidFill>
                <a:schemeClr val="accent2">
                  <a:lumMod val="40000"/>
                  <a:lumOff val="60000"/>
                </a:schemeClr>
              </a:solidFill>
              <a:latin typeface="+mj-lt"/>
              <a:ea typeface="+mn-ea"/>
              <a:cs typeface="+mn-cs"/>
            </a:endParaRPr>
          </a:p>
        </p:txBody>
      </p:sp>
      <p:sp>
        <p:nvSpPr>
          <p:cNvPr id="10" name="Title Placeholder 1"/>
          <p:cNvSpPr>
            <a:spLocks noGrp="1"/>
          </p:cNvSpPr>
          <p:nvPr>
            <p:ph type="title"/>
          </p:nvPr>
        </p:nvSpPr>
        <p:spPr>
          <a:xfrm>
            <a:off x="228600" y="342900"/>
            <a:ext cx="594360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676455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wo Blue">
    <p:spTree>
      <p:nvGrpSpPr>
        <p:cNvPr id="1" name=""/>
        <p:cNvGrpSpPr/>
        <p:nvPr/>
      </p:nvGrpSpPr>
      <p:grpSpPr>
        <a:xfrm>
          <a:off x="0" y="0"/>
          <a:ext cx="0" cy="0"/>
          <a:chOff x="0" y="0"/>
          <a:chExt cx="0" cy="0"/>
        </a:xfrm>
      </p:grpSpPr>
      <p:sp>
        <p:nvSpPr>
          <p:cNvPr id="11" name="Rectangle 10"/>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9" name="Picture Placeholder 26"/>
          <p:cNvSpPr>
            <a:spLocks noGrp="1"/>
          </p:cNvSpPr>
          <p:nvPr>
            <p:ph type="pic" sz="quarter" idx="16"/>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
        <p:nvSpPr>
          <p:cNvPr id="16" name="Title Placeholder 1"/>
          <p:cNvSpPr>
            <a:spLocks noGrp="1"/>
          </p:cNvSpPr>
          <p:nvPr>
            <p:ph type="title"/>
          </p:nvPr>
        </p:nvSpPr>
        <p:spPr>
          <a:xfrm>
            <a:off x="228601" y="137160"/>
            <a:ext cx="6035041"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18" name="Text Placeholder 8"/>
          <p:cNvSpPr>
            <a:spLocks noGrp="1"/>
          </p:cNvSpPr>
          <p:nvPr>
            <p:ph type="body" sz="quarter" idx="14" hasCustomPrompt="1"/>
          </p:nvPr>
        </p:nvSpPr>
        <p:spPr>
          <a:xfrm>
            <a:off x="228601" y="925830"/>
            <a:ext cx="4023360" cy="308610"/>
          </a:xfrm>
        </p:spPr>
        <p:txBody>
          <a:bodyPr>
            <a:noAutofit/>
          </a:bodyPr>
          <a:lstStyle>
            <a:lvl1pPr marL="0" indent="0">
              <a:buNone/>
              <a:defRPr lang="en-US" sz="1500" b="1" kern="1200" dirty="0">
                <a:solidFill>
                  <a:schemeClr val="accent2"/>
                </a:solidFill>
                <a:latin typeface="+mj-lt"/>
                <a:ea typeface="+mn-ea"/>
                <a:cs typeface="Arial" panose="020B0604020202020204" pitchFamily="34" charset="0"/>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sp>
        <p:nvSpPr>
          <p:cNvPr id="19" name="Text Placeholder 8"/>
          <p:cNvSpPr>
            <a:spLocks noGrp="1"/>
          </p:cNvSpPr>
          <p:nvPr>
            <p:ph type="body" sz="quarter" idx="15" hasCustomPrompt="1"/>
          </p:nvPr>
        </p:nvSpPr>
        <p:spPr>
          <a:xfrm>
            <a:off x="4464983" y="925830"/>
            <a:ext cx="4007782"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20" name="Content Placeholder 2"/>
          <p:cNvSpPr>
            <a:spLocks noGrp="1"/>
          </p:cNvSpPr>
          <p:nvPr>
            <p:ph idx="1" hasCustomPrompt="1"/>
          </p:nvPr>
        </p:nvSpPr>
        <p:spPr>
          <a:xfrm>
            <a:off x="228601" y="1303020"/>
            <a:ext cx="4007782"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21" name="Content Placeholder 2"/>
          <p:cNvSpPr>
            <a:spLocks noGrp="1"/>
          </p:cNvSpPr>
          <p:nvPr>
            <p:ph idx="19" hasCustomPrompt="1"/>
          </p:nvPr>
        </p:nvSpPr>
        <p:spPr>
          <a:xfrm>
            <a:off x="4464983" y="1303020"/>
            <a:ext cx="4007782"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5" name="Text Placeholder 6"/>
          <p:cNvSpPr txBox="1">
            <a:spLocks/>
          </p:cNvSpPr>
          <p:nvPr userDrawn="1"/>
        </p:nvSpPr>
        <p:spPr>
          <a:xfrm>
            <a:off x="4258492" y="4910098"/>
            <a:ext cx="4647670" cy="228600"/>
          </a:xfrm>
          <a:prstGeom prst="rect">
            <a:avLst/>
          </a:prstGeom>
        </p:spPr>
        <p:txBody>
          <a:bodyPr vert="horz" lIns="91416" tIns="45708" rIns="91416" bIns="4570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074"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 </a:t>
            </a:r>
            <a:r>
              <a:rPr lang="en-US" sz="600" kern="1200" dirty="0" smtClean="0">
                <a:solidFill>
                  <a:schemeClr val="accent2">
                    <a:lumMod val="40000"/>
                    <a:lumOff val="60000"/>
                  </a:schemeClr>
                </a:solidFill>
                <a:latin typeface="+mn-lt"/>
                <a:ea typeface="+mn-ea"/>
                <a:cs typeface="+mn-cs"/>
              </a:rPr>
              <a:t>FOR INSTITUTIONAL USE ONLY. NOT FOR PUBLIC DISTRIBUTION.</a:t>
            </a:r>
            <a:r>
              <a:rPr lang="en-US" sz="600" kern="1200" baseline="0" dirty="0" smtClean="0">
                <a:solidFill>
                  <a:schemeClr val="accent2">
                    <a:lumMod val="40000"/>
                    <a:lumOff val="60000"/>
                  </a:schemeClr>
                </a:solidFill>
                <a:latin typeface="+mn-lt"/>
                <a:ea typeface="+mn-ea"/>
                <a:cs typeface="+mn-cs"/>
              </a:rPr>
              <a:t> </a:t>
            </a: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17" name="TextBox 16"/>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328449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Bullet Blue">
    <p:spTree>
      <p:nvGrpSpPr>
        <p:cNvPr id="1" name=""/>
        <p:cNvGrpSpPr/>
        <p:nvPr/>
      </p:nvGrpSpPr>
      <p:grpSpPr>
        <a:xfrm>
          <a:off x="0" y="0"/>
          <a:ext cx="0" cy="0"/>
          <a:chOff x="0" y="0"/>
          <a:chExt cx="0" cy="0"/>
        </a:xfrm>
      </p:grpSpPr>
      <p:sp>
        <p:nvSpPr>
          <p:cNvPr id="11" name="Rectangle 10"/>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Title Placeholder 1"/>
          <p:cNvSpPr>
            <a:spLocks noGrp="1"/>
          </p:cNvSpPr>
          <p:nvPr>
            <p:ph type="title"/>
          </p:nvPr>
        </p:nvSpPr>
        <p:spPr>
          <a:xfrm>
            <a:off x="228602" y="137160"/>
            <a:ext cx="603504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228601" y="925830"/>
            <a:ext cx="7772400" cy="308610"/>
          </a:xfrm>
          <a:prstGeom prst="rect">
            <a:avLst/>
          </a:prstGeom>
        </p:spPr>
        <p:txBody>
          <a:bodyPr>
            <a:noAutofit/>
          </a:bodyPr>
          <a:lstStyle>
            <a:lvl1pPr>
              <a:buNone/>
              <a:defRPr lang="en-US" sz="1500" b="1" kern="1200" dirty="0">
                <a:solidFill>
                  <a:schemeClr val="accent2"/>
                </a:solidFill>
                <a:latin typeface="+mj-lt"/>
                <a:ea typeface="+mn-ea"/>
                <a:cs typeface="Arial" panose="020B0604020202020204" pitchFamily="34" charset="0"/>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15" name="Content Placeholder 2"/>
          <p:cNvSpPr>
            <a:spLocks noGrp="1"/>
          </p:cNvSpPr>
          <p:nvPr>
            <p:ph idx="1" hasCustomPrompt="1"/>
          </p:nvPr>
        </p:nvSpPr>
        <p:spPr>
          <a:xfrm>
            <a:off x="228601" y="1303020"/>
            <a:ext cx="7772400"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0" name="Picture Placeholder 26"/>
          <p:cNvSpPr>
            <a:spLocks noGrp="1"/>
          </p:cNvSpPr>
          <p:nvPr>
            <p:ph type="pic" sz="quarter" idx="17"/>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
        <p:nvSpPr>
          <p:cNvPr id="16" name="Text Placeholder 6"/>
          <p:cNvSpPr txBox="1">
            <a:spLocks/>
          </p:cNvSpPr>
          <p:nvPr userDrawn="1"/>
        </p:nvSpPr>
        <p:spPr>
          <a:xfrm>
            <a:off x="4258492" y="4910098"/>
            <a:ext cx="4647670" cy="228600"/>
          </a:xfrm>
          <a:prstGeom prst="rect">
            <a:avLst/>
          </a:prstGeom>
        </p:spPr>
        <p:txBody>
          <a:bodyPr vert="horz" lIns="91416" tIns="45708" rIns="91416" bIns="4570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074"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 </a:t>
            </a:r>
            <a:r>
              <a:rPr lang="en-US" sz="600" kern="1200" dirty="0" smtClean="0">
                <a:solidFill>
                  <a:schemeClr val="accent2">
                    <a:lumMod val="40000"/>
                    <a:lumOff val="60000"/>
                  </a:schemeClr>
                </a:solidFill>
                <a:latin typeface="+mn-lt"/>
                <a:ea typeface="+mn-ea"/>
                <a:cs typeface="+mn-cs"/>
              </a:rPr>
              <a:t>FOR INSTITUTIONAL USE ONLY. NOT FOR PUBLIC DISTRIBUTION.</a:t>
            </a:r>
            <a:r>
              <a:rPr lang="en-US" sz="600" kern="1200" baseline="0" dirty="0" smtClean="0">
                <a:solidFill>
                  <a:schemeClr val="accent2">
                    <a:lumMod val="40000"/>
                    <a:lumOff val="60000"/>
                  </a:schemeClr>
                </a:solidFill>
                <a:latin typeface="+mn-lt"/>
                <a:ea typeface="+mn-ea"/>
                <a:cs typeface="+mn-cs"/>
              </a:rPr>
              <a:t> </a:t>
            </a: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17" name="TextBox 16"/>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2215357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303020"/>
            <a:ext cx="7772400" cy="3154680"/>
          </a:xfrm>
          <a:prstGeom prst="rect">
            <a:avLst/>
          </a:prstGeom>
        </p:spPr>
        <p:txBody>
          <a:bodyPr/>
          <a:lstStyle>
            <a:lvl1pPr marL="0" marR="0" indent="0" algn="l" defTabSz="192876"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192876"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5" name="Title Placeholder 1"/>
          <p:cNvSpPr>
            <a:spLocks noGrp="1"/>
          </p:cNvSpPr>
          <p:nvPr>
            <p:ph type="title"/>
          </p:nvPr>
        </p:nvSpPr>
        <p:spPr>
          <a:xfrm>
            <a:off x="228600" y="137160"/>
            <a:ext cx="6035040" cy="617220"/>
          </a:xfrm>
          <a:prstGeom prst="rect">
            <a:avLst/>
          </a:prstGeom>
        </p:spPr>
        <p:txBody>
          <a:bodyPr vert="horz" lIns="91440" tIns="45720" rIns="91440" bIns="45720" rtlCol="0" anchor="b" anchorCtr="0">
            <a:noAutofit/>
          </a:bodyPr>
          <a:lstStyle>
            <a:lvl1pPr defTabSz="50228">
              <a:tabLst/>
              <a:defRPr sz="1714">
                <a:solidFill>
                  <a:schemeClr val="accent1"/>
                </a:solidFill>
                <a:latin typeface="+mn-lt"/>
              </a:defRPr>
            </a:lvl1pPr>
          </a:lstStyle>
          <a:p>
            <a:r>
              <a:rPr lang="en-US" dirty="0" smtClean="0"/>
              <a:t>Click to edit Master title style</a:t>
            </a:r>
            <a:endParaRPr lang="en-US" dirty="0"/>
          </a:p>
        </p:txBody>
      </p:sp>
      <p:sp>
        <p:nvSpPr>
          <p:cNvPr id="8" name="Text Placeholder 6"/>
          <p:cNvSpPr txBox="1">
            <a:spLocks/>
          </p:cNvSpPr>
          <p:nvPr userDrawn="1"/>
        </p:nvSpPr>
        <p:spPr>
          <a:xfrm>
            <a:off x="5715002" y="4846320"/>
            <a:ext cx="3191162" cy="228600"/>
          </a:xfrm>
          <a:prstGeom prst="rect">
            <a:avLst/>
          </a:prstGeom>
        </p:spPr>
        <p:txBody>
          <a:bodyPr vert="horz" lIns="38576" tIns="19288" rIns="38576" bIns="1928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192876" rtl="0" eaLnBrk="1" fontAlgn="auto" latinLnBrk="0" hangingPunct="1">
              <a:lnSpc>
                <a:spcPct val="100000"/>
              </a:lnSpc>
              <a:spcBef>
                <a:spcPct val="20000"/>
              </a:spcBef>
              <a:spcAft>
                <a:spcPts val="0"/>
              </a:spcAft>
              <a:buClrTx/>
              <a:buSzTx/>
              <a:buFont typeface="Arial"/>
              <a:buNone/>
              <a:tabLst/>
              <a:defRPr/>
            </a:pPr>
            <a:r>
              <a:rPr lang="en-US" sz="253" kern="1200" dirty="0" smtClean="0">
                <a:solidFill>
                  <a:schemeClr val="accent2">
                    <a:lumMod val="40000"/>
                    <a:lumOff val="60000"/>
                  </a:schemeClr>
                </a:solidFill>
                <a:latin typeface="+mj-lt"/>
                <a:ea typeface="+mn-ea"/>
                <a:cs typeface="+mn-cs"/>
              </a:rPr>
              <a:t>©2019 ARTHUR J. GALLAGHER &amp; CO. </a:t>
            </a:r>
            <a:endParaRPr lang="en-US" sz="253" kern="1200" dirty="0">
              <a:solidFill>
                <a:schemeClr val="accent2">
                  <a:lumMod val="40000"/>
                  <a:lumOff val="60000"/>
                </a:schemeClr>
              </a:solidFill>
              <a:latin typeface="+mj-lt"/>
              <a:ea typeface="+mn-ea"/>
              <a:cs typeface="+mn-cs"/>
            </a:endParaRPr>
          </a:p>
        </p:txBody>
      </p:sp>
      <p:sp>
        <p:nvSpPr>
          <p:cNvPr id="9" name="Rectangle 8"/>
          <p:cNvSpPr/>
          <p:nvPr userDrawn="1"/>
        </p:nvSpPr>
        <p:spPr>
          <a:xfrm>
            <a:off x="0" y="3912682"/>
            <a:ext cx="9144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21"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329" y="-52916"/>
            <a:ext cx="1856608" cy="567043"/>
          </a:xfrm>
          <a:prstGeom prst="rect">
            <a:avLst/>
          </a:prstGeom>
        </p:spPr>
      </p:pic>
      <p:sp>
        <p:nvSpPr>
          <p:cNvPr id="4" name="Slide Number Placeholder 3"/>
          <p:cNvSpPr>
            <a:spLocks noGrp="1"/>
          </p:cNvSpPr>
          <p:nvPr>
            <p:ph type="sldNum" sz="quarter" idx="15"/>
          </p:nvPr>
        </p:nvSpPr>
        <p:spPr/>
        <p:txBody>
          <a:bodyPr/>
          <a:lstStyle/>
          <a:p>
            <a:fld id="{6ADD02FE-8571-4901-9493-2CD30A7620BA}" type="slidenum">
              <a:rPr lang="en-US" smtClean="0"/>
              <a:pPr/>
              <a:t>‹#›</a:t>
            </a:fld>
            <a:endParaRPr lang="en-US" dirty="0"/>
          </a:p>
        </p:txBody>
      </p:sp>
    </p:spTree>
    <p:extLst>
      <p:ext uri="{BB962C8B-B14F-4D97-AF65-F5344CB8AC3E}">
        <p14:creationId xmlns:p14="http://schemas.microsoft.com/office/powerpoint/2010/main" val="280301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Thank You/Closing Text Only">
    <p:spTree>
      <p:nvGrpSpPr>
        <p:cNvPr id="1" name=""/>
        <p:cNvGrpSpPr/>
        <p:nvPr/>
      </p:nvGrpSpPr>
      <p:grpSpPr>
        <a:xfrm>
          <a:off x="0" y="0"/>
          <a:ext cx="0" cy="0"/>
          <a:chOff x="0" y="0"/>
          <a:chExt cx="0" cy="0"/>
        </a:xfrm>
      </p:grpSpPr>
      <p:sp>
        <p:nvSpPr>
          <p:cNvPr id="11" name="Rectangle 10"/>
          <p:cNvSpPr/>
          <p:nvPr userDrawn="1"/>
        </p:nvSpPr>
        <p:spPr>
          <a:xfrm>
            <a:off x="0" y="979714"/>
            <a:ext cx="9144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21" dirty="0"/>
          </a:p>
        </p:txBody>
      </p:sp>
      <p:sp>
        <p:nvSpPr>
          <p:cNvPr id="8" name="Title 1"/>
          <p:cNvSpPr>
            <a:spLocks noGrp="1"/>
          </p:cNvSpPr>
          <p:nvPr>
            <p:ph type="ctrTitle" hasCustomPrompt="1"/>
          </p:nvPr>
        </p:nvSpPr>
        <p:spPr>
          <a:xfrm>
            <a:off x="228601" y="253380"/>
            <a:ext cx="5546374" cy="826592"/>
          </a:xfrm>
          <a:prstGeom prst="rect">
            <a:avLst/>
          </a:prstGeom>
        </p:spPr>
        <p:txBody>
          <a:bodyPr anchor="b" anchorCtr="0">
            <a:noAutofit/>
          </a:bodyPr>
          <a:lstStyle>
            <a:lvl1pPr algn="l">
              <a:lnSpc>
                <a:spcPts val="1814"/>
              </a:lnSpc>
              <a:spcBef>
                <a:spcPts val="0"/>
              </a:spcBef>
              <a:defRPr sz="1012" cap="none">
                <a:solidFill>
                  <a:schemeClr val="accent1"/>
                </a:solidFill>
              </a:defRPr>
            </a:lvl1pPr>
          </a:lstStyle>
          <a:p>
            <a:r>
              <a:rPr lang="en-US" dirty="0" smtClean="0"/>
              <a:t>Thank You!</a:t>
            </a:r>
            <a:endParaRPr lang="en-US" dirty="0"/>
          </a:p>
        </p:txBody>
      </p:sp>
      <p:sp>
        <p:nvSpPr>
          <p:cNvPr id="7" name="Text Placeholder 5"/>
          <p:cNvSpPr>
            <a:spLocks noGrp="1"/>
          </p:cNvSpPr>
          <p:nvPr>
            <p:ph type="body" sz="quarter" idx="10"/>
          </p:nvPr>
        </p:nvSpPr>
        <p:spPr>
          <a:xfrm>
            <a:off x="228602" y="3346939"/>
            <a:ext cx="2999631" cy="628650"/>
          </a:xfrm>
          <a:prstGeom prst="rect">
            <a:avLst/>
          </a:prstGeom>
        </p:spPr>
        <p:txBody>
          <a:bodyPr>
            <a:noAutofit/>
          </a:bodyPr>
          <a:lstStyle>
            <a:lvl1pPr marL="0" indent="0">
              <a:spcAft>
                <a:spcPts val="0"/>
              </a:spcAft>
              <a:buNone/>
              <a:defRPr sz="506" baseline="0">
                <a:solidFill>
                  <a:schemeClr val="bg1"/>
                </a:solidFill>
              </a:defRPr>
            </a:lvl1pPr>
            <a:lvl2pPr marL="192876" indent="0">
              <a:buNone/>
              <a:defRPr/>
            </a:lvl2pPr>
            <a:lvl3pPr marL="385752" indent="0">
              <a:buNone/>
              <a:defRPr/>
            </a:lvl3pPr>
            <a:lvl4pPr marL="578628" indent="0">
              <a:buNone/>
              <a:defRPr/>
            </a:lvl4pPr>
            <a:lvl5pPr marL="771504" indent="0">
              <a:buNone/>
              <a:defRPr/>
            </a:lvl5pPr>
          </a:lstStyle>
          <a:p>
            <a:endParaRPr lang="en-US" dirty="0"/>
          </a:p>
        </p:txBody>
      </p:sp>
      <p:sp>
        <p:nvSpPr>
          <p:cNvPr id="9" name="Text Placeholder 5"/>
          <p:cNvSpPr>
            <a:spLocks noGrp="1"/>
          </p:cNvSpPr>
          <p:nvPr>
            <p:ph type="body" sz="quarter" idx="11"/>
          </p:nvPr>
        </p:nvSpPr>
        <p:spPr>
          <a:xfrm>
            <a:off x="228602" y="3975591"/>
            <a:ext cx="2999631" cy="627084"/>
          </a:xfrm>
          <a:prstGeom prst="rect">
            <a:avLst/>
          </a:prstGeom>
        </p:spPr>
        <p:txBody>
          <a:bodyPr>
            <a:noAutofit/>
          </a:bodyPr>
          <a:lstStyle>
            <a:lvl1pPr marL="0" indent="0">
              <a:spcAft>
                <a:spcPts val="0"/>
              </a:spcAft>
              <a:buNone/>
              <a:defRPr sz="506">
                <a:solidFill>
                  <a:schemeClr val="bg1"/>
                </a:solidFill>
              </a:defRPr>
            </a:lvl1pPr>
            <a:lvl2pPr marL="192876" indent="0">
              <a:buNone/>
              <a:defRPr/>
            </a:lvl2pPr>
            <a:lvl3pPr marL="385752" indent="0">
              <a:buNone/>
              <a:defRPr/>
            </a:lvl3pPr>
            <a:lvl4pPr marL="578628" indent="0">
              <a:buNone/>
              <a:defRPr/>
            </a:lvl4pPr>
            <a:lvl5pPr marL="771504" indent="0">
              <a:buNone/>
              <a:defRPr/>
            </a:lvl5pPr>
          </a:lstStyle>
          <a:p>
            <a:endParaRPr lang="en-US" dirty="0" smtClean="0"/>
          </a:p>
        </p:txBody>
      </p:sp>
    </p:spTree>
    <p:extLst>
      <p:ext uri="{BB962C8B-B14F-4D97-AF65-F5344CB8AC3E}">
        <p14:creationId xmlns:p14="http://schemas.microsoft.com/office/powerpoint/2010/main" val="768567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r="43533"/>
          <a:stretch/>
        </p:blipFill>
        <p:spPr>
          <a:xfrm flipH="1">
            <a:off x="4023360" y="-7883"/>
            <a:ext cx="5166654" cy="5166360"/>
          </a:xfrm>
          <a:prstGeom prst="rect">
            <a:avLst/>
          </a:prstGeom>
          <a:effectLst/>
        </p:spPr>
      </p:pic>
      <p:sp>
        <p:nvSpPr>
          <p:cNvPr id="2" name="Title 1"/>
          <p:cNvSpPr>
            <a:spLocks noGrp="1"/>
          </p:cNvSpPr>
          <p:nvPr>
            <p:ph type="ctrTitle" hasCustomPrompt="1"/>
          </p:nvPr>
        </p:nvSpPr>
        <p:spPr>
          <a:xfrm>
            <a:off x="228601" y="1955624"/>
            <a:ext cx="5367528" cy="786384"/>
          </a:xfrm>
          <a:prstGeom prst="rect">
            <a:avLst/>
          </a:prstGeom>
        </p:spPr>
        <p:txBody>
          <a:bodyPr anchor="b" anchorCtr="0">
            <a:noAutofit/>
          </a:bodyPr>
          <a:lstStyle>
            <a:lvl1pPr algn="l">
              <a:lnSpc>
                <a:spcPts val="1814"/>
              </a:lnSpc>
              <a:spcBef>
                <a:spcPts val="0"/>
              </a:spcBef>
              <a:defRPr sz="1012" cap="none">
                <a:solidFill>
                  <a:schemeClr val="accent1"/>
                </a:solidFill>
              </a:defRPr>
            </a:lvl1pPr>
          </a:lstStyle>
          <a:p>
            <a:r>
              <a:rPr lang="en-US" dirty="0" smtClean="0"/>
              <a:t>Divider/Breaker Slide</a:t>
            </a:r>
            <a:endParaRPr lang="en-US" dirty="0"/>
          </a:p>
        </p:txBody>
      </p:sp>
      <p:sp>
        <p:nvSpPr>
          <p:cNvPr id="3" name="Subtitle 2"/>
          <p:cNvSpPr>
            <a:spLocks noGrp="1"/>
          </p:cNvSpPr>
          <p:nvPr>
            <p:ph type="subTitle" idx="1" hasCustomPrompt="1"/>
          </p:nvPr>
        </p:nvSpPr>
        <p:spPr>
          <a:xfrm>
            <a:off x="228601" y="2751152"/>
            <a:ext cx="5367528" cy="374904"/>
          </a:xfrm>
          <a:prstGeom prst="rect">
            <a:avLst/>
          </a:prstGeom>
        </p:spPr>
        <p:txBody>
          <a:bodyPr>
            <a:noAutofit/>
          </a:bodyPr>
          <a:lstStyle>
            <a:lvl1pPr marL="0" indent="0" algn="l">
              <a:buNone/>
              <a:defRPr sz="675" cap="none" baseline="0">
                <a:solidFill>
                  <a:schemeClr val="accent2"/>
                </a:solidFill>
              </a:defRPr>
            </a:lvl1pPr>
            <a:lvl2pPr marL="192876" indent="0" algn="ctr">
              <a:buNone/>
              <a:defRPr>
                <a:solidFill>
                  <a:schemeClr val="tx1">
                    <a:tint val="75000"/>
                  </a:schemeClr>
                </a:solidFill>
              </a:defRPr>
            </a:lvl2pPr>
            <a:lvl3pPr marL="385752" indent="0" algn="ctr">
              <a:buNone/>
              <a:defRPr>
                <a:solidFill>
                  <a:schemeClr val="tx1">
                    <a:tint val="75000"/>
                  </a:schemeClr>
                </a:solidFill>
              </a:defRPr>
            </a:lvl3pPr>
            <a:lvl4pPr marL="578628" indent="0" algn="ctr">
              <a:buNone/>
              <a:defRPr>
                <a:solidFill>
                  <a:schemeClr val="tx1">
                    <a:tint val="75000"/>
                  </a:schemeClr>
                </a:solidFill>
              </a:defRPr>
            </a:lvl4pPr>
            <a:lvl5pPr marL="771504" indent="0" algn="ctr">
              <a:buNone/>
              <a:defRPr>
                <a:solidFill>
                  <a:schemeClr val="tx1">
                    <a:tint val="75000"/>
                  </a:schemeClr>
                </a:solidFill>
              </a:defRPr>
            </a:lvl5pPr>
            <a:lvl6pPr marL="964381" indent="0" algn="ctr">
              <a:buNone/>
              <a:defRPr>
                <a:solidFill>
                  <a:schemeClr val="tx1">
                    <a:tint val="75000"/>
                  </a:schemeClr>
                </a:solidFill>
              </a:defRPr>
            </a:lvl6pPr>
            <a:lvl7pPr marL="1157257" indent="0" algn="ctr">
              <a:buNone/>
              <a:defRPr>
                <a:solidFill>
                  <a:schemeClr val="tx1">
                    <a:tint val="75000"/>
                  </a:schemeClr>
                </a:solidFill>
              </a:defRPr>
            </a:lvl7pPr>
            <a:lvl8pPr marL="1350133" indent="0" algn="ctr">
              <a:buNone/>
              <a:defRPr>
                <a:solidFill>
                  <a:schemeClr val="tx1">
                    <a:tint val="75000"/>
                  </a:schemeClr>
                </a:solidFill>
              </a:defRPr>
            </a:lvl8pPr>
            <a:lvl9pPr marL="1543009" indent="0" algn="ctr">
              <a:buNone/>
              <a:defRPr>
                <a:solidFill>
                  <a:schemeClr val="tx1">
                    <a:tint val="75000"/>
                  </a:schemeClr>
                </a:solidFill>
              </a:defRPr>
            </a:lvl9pPr>
          </a:lstStyle>
          <a:p>
            <a:r>
              <a:rPr lang="en-US" dirty="0" smtClean="0"/>
              <a:t>Subheading/topic</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
            <a:ext cx="1856608" cy="567043"/>
          </a:xfrm>
          <a:prstGeom prst="rect">
            <a:avLst/>
          </a:prstGeom>
        </p:spPr>
      </p:pic>
    </p:spTree>
    <p:extLst>
      <p:ext uri="{BB962C8B-B14F-4D97-AF65-F5344CB8AC3E}">
        <p14:creationId xmlns:p14="http://schemas.microsoft.com/office/powerpoint/2010/main" val="2437186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ullet Grid">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258310" y="0"/>
            <a:ext cx="2885691" cy="5153744"/>
          </a:xfrm>
          <a:prstGeom prst="rect">
            <a:avLst/>
          </a:prstGeom>
        </p:spPr>
      </p:pic>
      <p:sp>
        <p:nvSpPr>
          <p:cNvPr id="3" name="Content Placeholder 2"/>
          <p:cNvSpPr>
            <a:spLocks noGrp="1"/>
          </p:cNvSpPr>
          <p:nvPr>
            <p:ph idx="1" hasCustomPrompt="1"/>
          </p:nvPr>
        </p:nvSpPr>
        <p:spPr>
          <a:xfrm>
            <a:off x="477079" y="1784249"/>
            <a:ext cx="3874206" cy="2672632"/>
          </a:xfrm>
          <a:prstGeom prst="rect">
            <a:avLst/>
          </a:prstGeom>
        </p:spPr>
        <p:txBody>
          <a:bodyPr/>
          <a:lstStyle>
            <a:lvl1pPr marL="96438" marR="0" indent="-96438" algn="l" defTabSz="192876" rtl="0" eaLnBrk="1" fontAlgn="auto" latinLnBrk="0" hangingPunct="1">
              <a:lnSpc>
                <a:spcPct val="100000"/>
              </a:lnSpc>
              <a:spcBef>
                <a:spcPts val="0"/>
              </a:spcBef>
              <a:spcAft>
                <a:spcPts val="380"/>
              </a:spcAft>
              <a:buClr>
                <a:srgbClr val="6FACDE"/>
              </a:buClr>
              <a:buSzTx/>
              <a:buFont typeface="Arial"/>
              <a:buChar char="•"/>
              <a:tabLst/>
              <a:defRPr sz="675">
                <a:solidFill>
                  <a:schemeClr val="tx2"/>
                </a:solidFill>
              </a:defRPr>
            </a:lvl1pPr>
            <a:lvl2pPr marL="194886" marR="0" indent="-97108" algn="l" defTabSz="192876" rtl="0" eaLnBrk="1" fontAlgn="auto" latinLnBrk="0" hangingPunct="1">
              <a:lnSpc>
                <a:spcPct val="100000"/>
              </a:lnSpc>
              <a:spcBef>
                <a:spcPts val="0"/>
              </a:spcBef>
              <a:spcAft>
                <a:spcPts val="380"/>
              </a:spcAft>
              <a:buClr>
                <a:srgbClr val="6FACDE"/>
              </a:buClr>
              <a:buSzTx/>
              <a:buFont typeface="Arial"/>
              <a:buChar char="–"/>
              <a:tabLst/>
              <a:defRPr>
                <a:solidFill>
                  <a:schemeClr val="tx2"/>
                </a:solidFill>
              </a:defRPr>
            </a:lvl2pPr>
            <a:lvl3pPr marL="288645" marR="0" indent="-97108" algn="l" defTabSz="192876" rtl="0" eaLnBrk="1" fontAlgn="auto" latinLnBrk="0" hangingPunct="1">
              <a:lnSpc>
                <a:spcPct val="100000"/>
              </a:lnSpc>
              <a:spcBef>
                <a:spcPts val="0"/>
              </a:spcBef>
              <a:spcAft>
                <a:spcPts val="380"/>
              </a:spcAft>
              <a:buClr>
                <a:srgbClr val="6FACDE"/>
              </a:buClr>
              <a:buSzTx/>
              <a:buFont typeface="Wingdings" panose="05000000000000000000" pitchFamily="2" charset="2"/>
              <a:buChar char="§"/>
              <a:tabLst/>
              <a:defRPr>
                <a:solidFill>
                  <a:schemeClr val="tx2"/>
                </a:solidFill>
              </a:defRPr>
            </a:lvl3pPr>
            <a:lvl4pPr marL="385752" marR="0" indent="-94429" algn="l" defTabSz="192876" rtl="0" eaLnBrk="1" fontAlgn="auto" latinLnBrk="0" hangingPunct="1">
              <a:lnSpc>
                <a:spcPct val="100000"/>
              </a:lnSpc>
              <a:spcBef>
                <a:spcPts val="0"/>
              </a:spcBef>
              <a:spcAft>
                <a:spcPts val="380"/>
              </a:spcAft>
              <a:buClr>
                <a:srgbClr val="6FACDE"/>
              </a:buClr>
              <a:buSzTx/>
              <a:buFont typeface="Arial"/>
              <a:buChar char="–"/>
              <a:tabLst/>
              <a:defRPr>
                <a:solidFill>
                  <a:schemeClr val="tx2"/>
                </a:solidFill>
              </a:defRPr>
            </a:lvl4pPr>
            <a:lvl5pPr marL="482191" marR="0" indent="-94429" algn="l" defTabSz="192876" rtl="0" eaLnBrk="1" fontAlgn="auto" latinLnBrk="0" hangingPunct="1">
              <a:lnSpc>
                <a:spcPct val="100000"/>
              </a:lnSpc>
              <a:spcBef>
                <a:spcPts val="0"/>
              </a:spcBef>
              <a:spcAft>
                <a:spcPts val="380"/>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Text Placeholder 8"/>
          <p:cNvSpPr>
            <a:spLocks noGrp="1"/>
          </p:cNvSpPr>
          <p:nvPr>
            <p:ph type="body" sz="quarter" idx="13" hasCustomPrompt="1"/>
          </p:nvPr>
        </p:nvSpPr>
        <p:spPr>
          <a:xfrm>
            <a:off x="477079" y="1407058"/>
            <a:ext cx="3874206" cy="255890"/>
          </a:xfrm>
          <a:prstGeom prst="rect">
            <a:avLst/>
          </a:prstGeom>
        </p:spPr>
        <p:txBody>
          <a:bodyPr>
            <a:noAutofit/>
          </a:bodyPr>
          <a:lstStyle>
            <a:lvl1pPr marL="0" indent="0">
              <a:buNone/>
              <a:defRPr sz="760" b="1">
                <a:solidFill>
                  <a:schemeClr val="accent2"/>
                </a:solidFill>
                <a:latin typeface="+mj-lt"/>
              </a:defRPr>
            </a:lvl1pPr>
          </a:lstStyle>
          <a:p>
            <a:pPr lvl="0"/>
            <a:r>
              <a:rPr lang="en-US" dirty="0" smtClean="0"/>
              <a:t>Subtitle</a:t>
            </a:r>
            <a:endParaRPr lang="en-US" dirty="0"/>
          </a:p>
        </p:txBody>
      </p:sp>
      <p:sp>
        <p:nvSpPr>
          <p:cNvPr id="8" name="Text Placeholder 6"/>
          <p:cNvSpPr txBox="1">
            <a:spLocks/>
          </p:cNvSpPr>
          <p:nvPr userDrawn="1"/>
        </p:nvSpPr>
        <p:spPr>
          <a:xfrm>
            <a:off x="6016780" y="4960620"/>
            <a:ext cx="3191162" cy="228600"/>
          </a:xfrm>
          <a:prstGeom prst="rect">
            <a:avLst/>
          </a:prstGeom>
        </p:spPr>
        <p:txBody>
          <a:bodyPr vert="horz" lIns="38576" tIns="19288" rIns="38576" bIns="1928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192876" rtl="0" eaLnBrk="1" fontAlgn="auto" latinLnBrk="0" hangingPunct="1">
              <a:lnSpc>
                <a:spcPct val="100000"/>
              </a:lnSpc>
              <a:spcBef>
                <a:spcPct val="20000"/>
              </a:spcBef>
              <a:spcAft>
                <a:spcPts val="0"/>
              </a:spcAft>
              <a:buClrTx/>
              <a:buSzTx/>
              <a:buFont typeface="Arial"/>
              <a:buNone/>
              <a:tabLst/>
              <a:defRPr/>
            </a:pPr>
            <a:r>
              <a:rPr lang="en-US" sz="253" kern="1200" dirty="0" smtClean="0">
                <a:solidFill>
                  <a:schemeClr val="accent2">
                    <a:lumMod val="40000"/>
                    <a:lumOff val="60000"/>
                  </a:schemeClr>
                </a:solidFill>
                <a:latin typeface="+mj-lt"/>
                <a:ea typeface="+mn-ea"/>
                <a:cs typeface="+mn-cs"/>
              </a:rPr>
              <a:t>©2019 ARTHUR J. GALLAGHER &amp; CO. </a:t>
            </a:r>
            <a:endParaRPr lang="en-US" sz="253" kern="1200" dirty="0">
              <a:solidFill>
                <a:schemeClr val="accent2">
                  <a:lumMod val="40000"/>
                  <a:lumOff val="60000"/>
                </a:schemeClr>
              </a:solidFill>
              <a:latin typeface="+mj-lt"/>
              <a:ea typeface="+mn-ea"/>
              <a:cs typeface="+mn-cs"/>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1239" y="-13209"/>
            <a:ext cx="2004859" cy="612321"/>
          </a:xfrm>
          <a:prstGeom prst="rect">
            <a:avLst/>
          </a:prstGeom>
        </p:spPr>
      </p:pic>
      <p:sp>
        <p:nvSpPr>
          <p:cNvPr id="2" name="Footer Placeholder 1"/>
          <p:cNvSpPr>
            <a:spLocks noGrp="1"/>
          </p:cNvSpPr>
          <p:nvPr>
            <p:ph type="ftr" sz="quarter" idx="14"/>
          </p:nvPr>
        </p:nvSpPr>
        <p:spPr/>
        <p:txBody>
          <a:bodyPr/>
          <a:lstStyle/>
          <a:p>
            <a:endParaRPr lang="en-US" dirty="0"/>
          </a:p>
        </p:txBody>
      </p:sp>
      <p:sp>
        <p:nvSpPr>
          <p:cNvPr id="5" name="Slide Number Placeholder 4"/>
          <p:cNvSpPr>
            <a:spLocks noGrp="1"/>
          </p:cNvSpPr>
          <p:nvPr>
            <p:ph type="sldNum" sz="quarter" idx="15"/>
          </p:nvPr>
        </p:nvSpPr>
        <p:spPr>
          <a:xfrm>
            <a:off x="228600" y="4823699"/>
            <a:ext cx="2057230" cy="273844"/>
          </a:xfrm>
        </p:spPr>
        <p:txBody>
          <a:bodyPr/>
          <a:lstStyle/>
          <a:p>
            <a:fld id="{6ADD02FE-8571-4901-9493-2CD30A7620BA}" type="slidenum">
              <a:rPr lang="en-US" smtClean="0"/>
              <a:pPr/>
              <a:t>‹#›</a:t>
            </a:fld>
            <a:endParaRPr lang="en-US" dirty="0"/>
          </a:p>
        </p:txBody>
      </p:sp>
    </p:spTree>
    <p:extLst>
      <p:ext uri="{BB962C8B-B14F-4D97-AF65-F5344CB8AC3E}">
        <p14:creationId xmlns:p14="http://schemas.microsoft.com/office/powerpoint/2010/main" val="2854208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Blue Acc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0" y="1303020"/>
            <a:ext cx="7772400" cy="3154680"/>
          </a:xfrm>
          <a:prstGeom prst="rect">
            <a:avLst/>
          </a:prstGeom>
        </p:spPr>
        <p:txBody>
          <a:bodyPr/>
          <a:lstStyle>
            <a:lvl1pPr marL="0" marR="0" indent="0" algn="l" defTabSz="192876" rtl="0" eaLnBrk="1" fontAlgn="auto" latinLnBrk="0" hangingPunct="1">
              <a:lnSpc>
                <a:spcPct val="100000"/>
              </a:lnSpc>
              <a:spcBef>
                <a:spcPct val="20000"/>
              </a:spcBef>
              <a:spcAft>
                <a:spcPts val="0"/>
              </a:spcAft>
              <a:buClrTx/>
              <a:buSzTx/>
              <a:buFont typeface="Arial"/>
              <a:buNone/>
              <a:tabLst/>
              <a:defRPr>
                <a:solidFill>
                  <a:schemeClr val="tx2"/>
                </a:solidFill>
              </a:defRPr>
            </a:lvl1pPr>
            <a:lvl2pPr>
              <a:defRPr>
                <a:solidFill>
                  <a:srgbClr val="898D8D"/>
                </a:solidFill>
              </a:defRPr>
            </a:lvl2pPr>
            <a:lvl3pPr>
              <a:defRPr>
                <a:solidFill>
                  <a:srgbClr val="898D8D"/>
                </a:solidFill>
              </a:defRPr>
            </a:lvl3pPr>
            <a:lvl4pPr>
              <a:defRPr>
                <a:solidFill>
                  <a:srgbClr val="898D8D"/>
                </a:solidFill>
              </a:defRPr>
            </a:lvl4pPr>
            <a:lvl5pPr>
              <a:defRPr>
                <a:solidFill>
                  <a:srgbClr val="898D8D"/>
                </a:solidFill>
              </a:defRPr>
            </a:lvl5pPr>
          </a:lstStyle>
          <a:p>
            <a:pPr marL="0" marR="0" lvl="0" indent="0" algn="l" defTabSz="192876" rtl="0" eaLnBrk="1" fontAlgn="auto" latinLnBrk="0" hangingPunct="1">
              <a:lnSpc>
                <a:spcPct val="100000"/>
              </a:lnSpc>
              <a:spcBef>
                <a:spcPct val="20000"/>
              </a:spcBef>
              <a:spcAft>
                <a:spcPts val="0"/>
              </a:spcAft>
              <a:buClrTx/>
              <a:buSzTx/>
              <a:buFont typeface="Arial"/>
              <a:buNone/>
              <a:tabLst/>
              <a:defRPr/>
            </a:pPr>
            <a:r>
              <a:rPr lang="en-US" dirty="0" smtClean="0"/>
              <a:t>Click to add text</a:t>
            </a:r>
          </a:p>
        </p:txBody>
      </p:sp>
      <p:sp>
        <p:nvSpPr>
          <p:cNvPr id="5" name="Title Placeholder 1"/>
          <p:cNvSpPr>
            <a:spLocks noGrp="1"/>
          </p:cNvSpPr>
          <p:nvPr>
            <p:ph type="title"/>
          </p:nvPr>
        </p:nvSpPr>
        <p:spPr>
          <a:xfrm>
            <a:off x="228600" y="137160"/>
            <a:ext cx="6035040" cy="617220"/>
          </a:xfrm>
          <a:prstGeom prst="rect">
            <a:avLst/>
          </a:prstGeom>
        </p:spPr>
        <p:txBody>
          <a:bodyPr vert="horz" lIns="91440" tIns="45720" rIns="91440" bIns="45720" rtlCol="0" anchor="b" anchorCtr="0">
            <a:noAutofit/>
          </a:bodyPr>
          <a:lstStyle>
            <a:lvl1pPr defTabSz="50228">
              <a:tabLst/>
              <a:defRPr sz="1714">
                <a:solidFill>
                  <a:schemeClr val="accent1"/>
                </a:solidFill>
                <a:latin typeface="+mn-lt"/>
              </a:defRPr>
            </a:lvl1pPr>
          </a:lstStyle>
          <a:p>
            <a:r>
              <a:rPr lang="en-US" dirty="0" smtClean="0"/>
              <a:t>Click to edit Master title style</a:t>
            </a:r>
            <a:endParaRPr lang="en-US" dirty="0"/>
          </a:p>
        </p:txBody>
      </p:sp>
      <p:sp>
        <p:nvSpPr>
          <p:cNvPr id="8" name="Text Placeholder 6"/>
          <p:cNvSpPr txBox="1">
            <a:spLocks/>
          </p:cNvSpPr>
          <p:nvPr userDrawn="1"/>
        </p:nvSpPr>
        <p:spPr>
          <a:xfrm>
            <a:off x="5715002" y="4846320"/>
            <a:ext cx="3191162" cy="228600"/>
          </a:xfrm>
          <a:prstGeom prst="rect">
            <a:avLst/>
          </a:prstGeom>
        </p:spPr>
        <p:txBody>
          <a:bodyPr vert="horz" lIns="38576" tIns="19288" rIns="38576" bIns="1928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192876" rtl="0" eaLnBrk="1" fontAlgn="auto" latinLnBrk="0" hangingPunct="1">
              <a:lnSpc>
                <a:spcPct val="100000"/>
              </a:lnSpc>
              <a:spcBef>
                <a:spcPct val="20000"/>
              </a:spcBef>
              <a:spcAft>
                <a:spcPts val="0"/>
              </a:spcAft>
              <a:buClrTx/>
              <a:buSzTx/>
              <a:buFont typeface="Arial"/>
              <a:buNone/>
              <a:tabLst/>
              <a:defRPr/>
            </a:pPr>
            <a:r>
              <a:rPr lang="en-US" sz="253" kern="1200" dirty="0" smtClean="0">
                <a:solidFill>
                  <a:schemeClr val="accent2">
                    <a:lumMod val="40000"/>
                    <a:lumOff val="60000"/>
                  </a:schemeClr>
                </a:solidFill>
                <a:latin typeface="+mj-lt"/>
                <a:ea typeface="+mn-ea"/>
                <a:cs typeface="+mn-cs"/>
              </a:rPr>
              <a:t>©2019 ARTHUR J. GALLAGHER &amp; CO. </a:t>
            </a:r>
            <a:endParaRPr lang="en-US" sz="253" kern="1200" dirty="0">
              <a:solidFill>
                <a:schemeClr val="accent2">
                  <a:lumMod val="40000"/>
                  <a:lumOff val="60000"/>
                </a:schemeClr>
              </a:solidFill>
              <a:latin typeface="+mj-lt"/>
              <a:ea typeface="+mn-ea"/>
              <a:cs typeface="+mn-cs"/>
            </a:endParaRPr>
          </a:p>
        </p:txBody>
      </p:sp>
      <p:sp>
        <p:nvSpPr>
          <p:cNvPr id="9" name="Rectangle 8"/>
          <p:cNvSpPr/>
          <p:nvPr userDrawn="1"/>
        </p:nvSpPr>
        <p:spPr>
          <a:xfrm>
            <a:off x="0" y="3912682"/>
            <a:ext cx="9144000" cy="1230819"/>
          </a:xfrm>
          <a:prstGeom prst="rect">
            <a:avLst/>
          </a:prstGeom>
          <a:blipFill dpi="0" rotWithShape="1">
            <a:blip r:embed="rId2">
              <a:alphaModFix amt="90000"/>
            </a:blip>
            <a:srcRect/>
            <a:stretch>
              <a:fillRect t="-318941"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21"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329" y="-52916"/>
            <a:ext cx="1856608" cy="567043"/>
          </a:xfrm>
          <a:prstGeom prst="rect">
            <a:avLst/>
          </a:prstGeom>
        </p:spPr>
      </p:pic>
      <p:sp>
        <p:nvSpPr>
          <p:cNvPr id="4" name="Slide Number Placeholder 3"/>
          <p:cNvSpPr>
            <a:spLocks noGrp="1"/>
          </p:cNvSpPr>
          <p:nvPr>
            <p:ph type="sldNum" sz="quarter" idx="15"/>
          </p:nvPr>
        </p:nvSpPr>
        <p:spPr/>
        <p:txBody>
          <a:bodyPr/>
          <a:lstStyle/>
          <a:p>
            <a:fld id="{6ADD02FE-8571-4901-9493-2CD30A7620BA}" type="slidenum">
              <a:rPr lang="en-US" smtClean="0"/>
              <a:pPr/>
              <a:t>‹#›</a:t>
            </a:fld>
            <a:endParaRPr lang="en-US" dirty="0"/>
          </a:p>
        </p:txBody>
      </p:sp>
    </p:spTree>
    <p:extLst>
      <p:ext uri="{BB962C8B-B14F-4D97-AF65-F5344CB8AC3E}">
        <p14:creationId xmlns:p14="http://schemas.microsoft.com/office/powerpoint/2010/main" val="152565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w Title">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lvl1pPr defTabSz="50228">
              <a:tabLst/>
              <a:defRPr>
                <a:solidFill>
                  <a:schemeClr val="accent1"/>
                </a:solidFill>
              </a:defRPr>
            </a:lvl1pPr>
          </a:lstStyle>
          <a:p>
            <a:r>
              <a:rPr lang="en-US" dirty="0" smtClean="0"/>
              <a:t>Click to edit Master title style</a:t>
            </a:r>
            <a:endParaRPr lang="en-US" dirty="0"/>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b="11351"/>
          <a:stretch/>
        </p:blipFill>
        <p:spPr>
          <a:xfrm>
            <a:off x="3992478" y="3917708"/>
            <a:ext cx="5163169" cy="122542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6329" y="-52916"/>
            <a:ext cx="1856608" cy="567043"/>
          </a:xfrm>
          <a:prstGeom prst="rect">
            <a:avLst/>
          </a:prstGeom>
        </p:spPr>
      </p:pic>
    </p:spTree>
    <p:extLst>
      <p:ext uri="{BB962C8B-B14F-4D97-AF65-F5344CB8AC3E}">
        <p14:creationId xmlns:p14="http://schemas.microsoft.com/office/powerpoint/2010/main" val="354086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w Sub">
    <p:spTree>
      <p:nvGrpSpPr>
        <p:cNvPr id="1" name=""/>
        <p:cNvGrpSpPr/>
        <p:nvPr/>
      </p:nvGrpSpPr>
      <p:grpSpPr>
        <a:xfrm>
          <a:off x="0" y="0"/>
          <a:ext cx="0" cy="0"/>
          <a:chOff x="0" y="0"/>
          <a:chExt cx="0" cy="0"/>
        </a:xfrm>
      </p:grpSpPr>
      <p:sp>
        <p:nvSpPr>
          <p:cNvPr id="2" name="Rectangle 1"/>
          <p:cNvSpPr/>
          <p:nvPr userDrawn="1"/>
        </p:nvSpPr>
        <p:spPr>
          <a:xfrm flipH="1">
            <a:off x="3933498" y="-7882"/>
            <a:ext cx="5226269" cy="874986"/>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19" dirty="0"/>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9918" y="63737"/>
            <a:ext cx="1789487" cy="546543"/>
          </a:xfrm>
          <a:prstGeom prst="rect">
            <a:avLst/>
          </a:prstGeom>
        </p:spPr>
      </p:pic>
      <p:sp>
        <p:nvSpPr>
          <p:cNvPr id="4" name="Text Placeholder 8"/>
          <p:cNvSpPr>
            <a:spLocks noGrp="1"/>
          </p:cNvSpPr>
          <p:nvPr>
            <p:ph type="body" sz="quarter" idx="14" hasCustomPrompt="1"/>
          </p:nvPr>
        </p:nvSpPr>
        <p:spPr>
          <a:xfrm>
            <a:off x="228600" y="925830"/>
            <a:ext cx="7772400" cy="308610"/>
          </a:xfrm>
          <a:prstGeom prst="rect">
            <a:avLst/>
          </a:prstGeom>
        </p:spPr>
        <p:txBody>
          <a:bodyPr>
            <a:noAutofit/>
          </a:bodyPr>
          <a:lstStyle>
            <a:lvl1pPr marL="0" indent="0">
              <a:buNone/>
              <a:defRPr sz="1800" b="1">
                <a:solidFill>
                  <a:schemeClr val="accent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137997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Text Only">
    <p:spTree>
      <p:nvGrpSpPr>
        <p:cNvPr id="1" name=""/>
        <p:cNvGrpSpPr/>
        <p:nvPr/>
      </p:nvGrpSpPr>
      <p:grpSpPr>
        <a:xfrm>
          <a:off x="0" y="0"/>
          <a:ext cx="0" cy="0"/>
          <a:chOff x="0" y="0"/>
          <a:chExt cx="0" cy="0"/>
        </a:xfrm>
      </p:grpSpPr>
      <p:sp>
        <p:nvSpPr>
          <p:cNvPr id="13" name="Rectangle 12"/>
          <p:cNvSpPr/>
          <p:nvPr userDrawn="1"/>
        </p:nvSpPr>
        <p:spPr>
          <a:xfrm>
            <a:off x="0" y="1470923"/>
            <a:ext cx="9144000" cy="3672690"/>
          </a:xfrm>
          <a:prstGeom prst="rect">
            <a:avLst/>
          </a:prstGeom>
          <a:blipFill dpi="0" rotWithShape="1">
            <a:blip r:embed="rId2">
              <a:alphaModFix amt="90000"/>
            </a:blip>
            <a:srcRect/>
            <a:stretch>
              <a:fillRect t="-40399"/>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Subtitle 2"/>
          <p:cNvSpPr>
            <a:spLocks noGrp="1"/>
          </p:cNvSpPr>
          <p:nvPr>
            <p:ph type="subTitle" idx="1" hasCustomPrompt="1"/>
          </p:nvPr>
        </p:nvSpPr>
        <p:spPr>
          <a:xfrm>
            <a:off x="228600" y="1135842"/>
            <a:ext cx="5546373" cy="290205"/>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Presenter name  |  Date</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3511201"/>
            <a:ext cx="2502311" cy="1219201"/>
          </a:xfrm>
          <a:prstGeom prst="rect">
            <a:avLst/>
          </a:prstGeom>
          <a:ln w="12700">
            <a:miter lim="400000"/>
          </a:ln>
        </p:spPr>
      </p:pic>
      <p:sp>
        <p:nvSpPr>
          <p:cNvPr id="8" name="Title 1"/>
          <p:cNvSpPr>
            <a:spLocks noGrp="1"/>
          </p:cNvSpPr>
          <p:nvPr>
            <p:ph type="ctrTitle" hasCustomPrompt="1"/>
          </p:nvPr>
        </p:nvSpPr>
        <p:spPr>
          <a:xfrm>
            <a:off x="228600" y="253380"/>
            <a:ext cx="5546373" cy="82659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Cover text only</a:t>
            </a:r>
            <a:endParaRPr lang="en-US" dirty="0"/>
          </a:p>
        </p:txBody>
      </p:sp>
      <p:sp>
        <p:nvSpPr>
          <p:cNvPr id="7"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7165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Two Blue">
    <p:spTree>
      <p:nvGrpSpPr>
        <p:cNvPr id="1" name=""/>
        <p:cNvGrpSpPr/>
        <p:nvPr/>
      </p:nvGrpSpPr>
      <p:grpSpPr>
        <a:xfrm>
          <a:off x="0" y="0"/>
          <a:ext cx="0" cy="0"/>
          <a:chOff x="0" y="0"/>
          <a:chExt cx="0" cy="0"/>
        </a:xfrm>
      </p:grpSpPr>
      <p:sp>
        <p:nvSpPr>
          <p:cNvPr id="11" name="Rectangle 10"/>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16" name="Title Placeholder 1"/>
          <p:cNvSpPr>
            <a:spLocks noGrp="1"/>
          </p:cNvSpPr>
          <p:nvPr>
            <p:ph type="title"/>
          </p:nvPr>
        </p:nvSpPr>
        <p:spPr>
          <a:xfrm>
            <a:off x="228601" y="137160"/>
            <a:ext cx="6035041"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18" name="Text Placeholder 8"/>
          <p:cNvSpPr>
            <a:spLocks noGrp="1"/>
          </p:cNvSpPr>
          <p:nvPr>
            <p:ph type="body" sz="quarter" idx="14" hasCustomPrompt="1"/>
          </p:nvPr>
        </p:nvSpPr>
        <p:spPr>
          <a:xfrm>
            <a:off x="228601" y="925830"/>
            <a:ext cx="4023360" cy="308610"/>
          </a:xfrm>
        </p:spPr>
        <p:txBody>
          <a:bodyPr>
            <a:noAutofit/>
          </a:bodyPr>
          <a:lstStyle>
            <a:lvl1pPr marL="0" indent="0">
              <a:buNone/>
              <a:defRPr lang="en-US" sz="1500" b="1" kern="1200" dirty="0">
                <a:solidFill>
                  <a:schemeClr val="accent2"/>
                </a:solidFill>
                <a:latin typeface="+mj-lt"/>
                <a:ea typeface="+mn-ea"/>
                <a:cs typeface="Arial" panose="020B0604020202020204" pitchFamily="34" charset="0"/>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sp>
        <p:nvSpPr>
          <p:cNvPr id="19" name="Text Placeholder 8"/>
          <p:cNvSpPr>
            <a:spLocks noGrp="1"/>
          </p:cNvSpPr>
          <p:nvPr>
            <p:ph type="body" sz="quarter" idx="15" hasCustomPrompt="1"/>
          </p:nvPr>
        </p:nvSpPr>
        <p:spPr>
          <a:xfrm>
            <a:off x="4464983" y="925830"/>
            <a:ext cx="4007782"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20" name="Content Placeholder 2"/>
          <p:cNvSpPr>
            <a:spLocks noGrp="1"/>
          </p:cNvSpPr>
          <p:nvPr>
            <p:ph idx="1" hasCustomPrompt="1"/>
          </p:nvPr>
        </p:nvSpPr>
        <p:spPr>
          <a:xfrm>
            <a:off x="228601" y="1303020"/>
            <a:ext cx="4007782"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21" name="Content Placeholder 2"/>
          <p:cNvSpPr>
            <a:spLocks noGrp="1"/>
          </p:cNvSpPr>
          <p:nvPr>
            <p:ph idx="19" hasCustomPrompt="1"/>
          </p:nvPr>
        </p:nvSpPr>
        <p:spPr>
          <a:xfrm>
            <a:off x="4464983" y="1303020"/>
            <a:ext cx="4007782"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7" name="TextBox 16"/>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58891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Bullet Orange">
    <p:spTree>
      <p:nvGrpSpPr>
        <p:cNvPr id="1" name=""/>
        <p:cNvGrpSpPr/>
        <p:nvPr/>
      </p:nvGrpSpPr>
      <p:grpSpPr>
        <a:xfrm>
          <a:off x="0" y="0"/>
          <a:ext cx="0" cy="0"/>
          <a:chOff x="0" y="0"/>
          <a:chExt cx="0" cy="0"/>
        </a:xfrm>
      </p:grpSpPr>
      <p:sp>
        <p:nvSpPr>
          <p:cNvPr id="12" name="Rectangle 11"/>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7" name="Text Placeholder 8"/>
          <p:cNvSpPr>
            <a:spLocks noGrp="1"/>
          </p:cNvSpPr>
          <p:nvPr>
            <p:ph type="body" sz="quarter" idx="13" hasCustomPrompt="1"/>
          </p:nvPr>
        </p:nvSpPr>
        <p:spPr>
          <a:xfrm>
            <a:off x="228601" y="925830"/>
            <a:ext cx="7772400" cy="308610"/>
          </a:xfrm>
          <a:prstGeom prst="rect">
            <a:avLst/>
          </a:prstGeom>
        </p:spPr>
        <p:txBody>
          <a:bodyPr>
            <a:noAutofit/>
          </a:bodyPr>
          <a:lstStyle>
            <a:lvl1pPr marL="0" indent="0">
              <a:buNone/>
              <a:defRPr sz="1500" b="1">
                <a:solidFill>
                  <a:schemeClr val="accent2"/>
                </a:solidFill>
                <a:latin typeface="+mj-lt"/>
              </a:defRPr>
            </a:lvl1pPr>
          </a:lstStyle>
          <a:p>
            <a:pPr lvl="0"/>
            <a:r>
              <a:rPr lang="en-US" dirty="0" smtClean="0"/>
              <a:t>Subtitle</a:t>
            </a:r>
            <a:endParaRPr lang="en-US" dirty="0"/>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9" name="Picture Placeholder 26"/>
          <p:cNvSpPr>
            <a:spLocks noGrp="1"/>
          </p:cNvSpPr>
          <p:nvPr>
            <p:ph type="pic" sz="quarter" idx="16"/>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
        <p:nvSpPr>
          <p:cNvPr id="10" name="Title Placeholder 1"/>
          <p:cNvSpPr>
            <a:spLocks noGrp="1"/>
          </p:cNvSpPr>
          <p:nvPr>
            <p:ph type="title"/>
          </p:nvPr>
        </p:nvSpPr>
        <p:spPr>
          <a:xfrm>
            <a:off x="228602" y="137160"/>
            <a:ext cx="603504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16" name="Content Placeholder 2"/>
          <p:cNvSpPr>
            <a:spLocks noGrp="1"/>
          </p:cNvSpPr>
          <p:nvPr>
            <p:ph idx="1" hasCustomPrompt="1"/>
          </p:nvPr>
        </p:nvSpPr>
        <p:spPr>
          <a:xfrm>
            <a:off x="228601" y="1303020"/>
            <a:ext cx="7772400"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1" name="Text Placeholder 6"/>
          <p:cNvSpPr txBox="1">
            <a:spLocks/>
          </p:cNvSpPr>
          <p:nvPr userDrawn="1"/>
        </p:nvSpPr>
        <p:spPr>
          <a:xfrm>
            <a:off x="4258492" y="4910098"/>
            <a:ext cx="4647670" cy="228600"/>
          </a:xfrm>
          <a:prstGeom prst="rect">
            <a:avLst/>
          </a:prstGeom>
        </p:spPr>
        <p:txBody>
          <a:bodyPr vert="horz" lIns="91416" tIns="45708" rIns="91416" bIns="4570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074"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 </a:t>
            </a:r>
            <a:r>
              <a:rPr lang="en-US" sz="600" kern="1200" dirty="0" smtClean="0">
                <a:solidFill>
                  <a:schemeClr val="accent2">
                    <a:lumMod val="40000"/>
                    <a:lumOff val="60000"/>
                  </a:schemeClr>
                </a:solidFill>
                <a:latin typeface="+mn-lt"/>
                <a:ea typeface="+mn-ea"/>
                <a:cs typeface="+mn-cs"/>
              </a:rPr>
              <a:t>FOR INSTITUTIONAL USE ONLY. NOT FOR PUBLIC DISTRIBUTION.</a:t>
            </a:r>
            <a:r>
              <a:rPr lang="en-US" sz="600" kern="1200" baseline="0" dirty="0" smtClean="0">
                <a:solidFill>
                  <a:schemeClr val="accent2">
                    <a:lumMod val="40000"/>
                    <a:lumOff val="60000"/>
                  </a:schemeClr>
                </a:solidFill>
                <a:latin typeface="+mn-lt"/>
                <a:ea typeface="+mn-ea"/>
                <a:cs typeface="+mn-cs"/>
              </a:rPr>
              <a:t> </a:t>
            </a: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17" name="TextBox 16"/>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62468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Half Bulle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228601" y="1303020"/>
            <a:ext cx="4023360" cy="3291840"/>
          </a:xfr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6" name="Text Placeholder 8"/>
          <p:cNvSpPr>
            <a:spLocks noGrp="1"/>
          </p:cNvSpPr>
          <p:nvPr>
            <p:ph type="body" sz="quarter" idx="13" hasCustomPrompt="1"/>
          </p:nvPr>
        </p:nvSpPr>
        <p:spPr>
          <a:xfrm>
            <a:off x="228601" y="925830"/>
            <a:ext cx="4023360" cy="308610"/>
          </a:xfrm>
          <a:prstGeom prst="rect">
            <a:avLst/>
          </a:prstGeom>
        </p:spPr>
        <p:txBody>
          <a:bodyPr>
            <a:noAutofit/>
          </a:bodyPr>
          <a:lstStyle>
            <a:lvl1pPr marL="0" indent="0">
              <a:buNone/>
              <a:defRPr sz="1350" b="1">
                <a:solidFill>
                  <a:schemeClr val="accent2"/>
                </a:solidFill>
                <a:latin typeface="+mj-lt"/>
              </a:defRPr>
            </a:lvl1pPr>
          </a:lstStyle>
          <a:p>
            <a:pPr lvl="0"/>
            <a:r>
              <a:rPr lang="en-US" dirty="0" smtClean="0"/>
              <a:t>Subtitle</a:t>
            </a:r>
            <a:endParaRPr lang="en-US" dirty="0"/>
          </a:p>
        </p:txBody>
      </p:sp>
      <p:sp>
        <p:nvSpPr>
          <p:cNvPr id="12" name="Text Placeholder 6"/>
          <p:cNvSpPr txBox="1">
            <a:spLocks/>
          </p:cNvSpPr>
          <p:nvPr userDrawn="1"/>
        </p:nvSpPr>
        <p:spPr>
          <a:xfrm>
            <a:off x="1170074" y="4827634"/>
            <a:ext cx="3191161" cy="17145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91"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60000"/>
                    <a:lumOff val="40000"/>
                  </a:schemeClr>
                </a:solidFill>
                <a:latin typeface="+mj-lt"/>
                <a:ea typeface="+mn-ea"/>
                <a:cs typeface="+mn-cs"/>
              </a:rPr>
              <a:t>For Institutional Use Only. Not for Public Distribution.</a:t>
            </a:r>
            <a:endParaRPr lang="en-US" sz="600" kern="1200" dirty="0">
              <a:solidFill>
                <a:schemeClr val="accent2">
                  <a:lumMod val="60000"/>
                  <a:lumOff val="40000"/>
                </a:schemeClr>
              </a:solidFill>
              <a:latin typeface="+mj-lt"/>
              <a:ea typeface="+mn-ea"/>
              <a:cs typeface="+mn-cs"/>
            </a:endParaRPr>
          </a:p>
        </p:txBody>
      </p:sp>
      <p:sp>
        <p:nvSpPr>
          <p:cNvPr id="13" name="Rectangle 12"/>
          <p:cNvSpPr/>
          <p:nvPr userDrawn="1"/>
        </p:nvSpPr>
        <p:spPr>
          <a:xfrm>
            <a:off x="4586042" y="0"/>
            <a:ext cx="4608771" cy="517779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dirty="0"/>
          </a:p>
        </p:txBody>
      </p:sp>
      <p:pic>
        <p:nvPicPr>
          <p:cNvPr id="14" name="Pictur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125204" y="207928"/>
            <a:ext cx="1793913" cy="547752"/>
          </a:xfrm>
          <a:prstGeom prst="rect">
            <a:avLst/>
          </a:prstGeom>
        </p:spPr>
      </p:pic>
      <p:sp>
        <p:nvSpPr>
          <p:cNvPr id="15" name="Shape 393">
            <a:extLst>
              <a:ext uri="{FF2B5EF4-FFF2-40B4-BE49-F238E27FC236}">
                <a16:creationId xmlns:a16="http://schemas.microsoft.com/office/drawing/2014/main" xmlns="" id="{55080A59-49F8-4173-B90A-D4F77A9CC548}"/>
              </a:ext>
            </a:extLst>
          </p:cNvPr>
          <p:cNvSpPr/>
          <p:nvPr userDrawn="1"/>
        </p:nvSpPr>
        <p:spPr>
          <a:xfrm flipV="1">
            <a:off x="5034377" y="2724531"/>
            <a:ext cx="3863694" cy="1"/>
          </a:xfrm>
          <a:prstGeom prst="line">
            <a:avLst/>
          </a:prstGeom>
          <a:ln w="3175">
            <a:solidFill>
              <a:srgbClr val="FFFFFF"/>
            </a:solidFill>
            <a:miter lim="400000"/>
          </a:ln>
        </p:spPr>
        <p:txBody>
          <a:bodyPr lIns="14288" tIns="14288" rIns="14288" bIns="14288" anchor="ctr"/>
          <a:lstStyle/>
          <a:p>
            <a:pPr algn="ctr" defTabSz="232165">
              <a:defRPr sz="1200">
                <a:latin typeface="Helvetica Light"/>
                <a:ea typeface="Helvetica Light"/>
                <a:cs typeface="Helvetica Light"/>
                <a:sym typeface="Helvetica Light"/>
              </a:defRPr>
            </a:pPr>
            <a:endParaRPr sz="900" dirty="0"/>
          </a:p>
        </p:txBody>
      </p:sp>
      <p:sp>
        <p:nvSpPr>
          <p:cNvPr id="16" name="Shape 394">
            <a:extLst>
              <a:ext uri="{FF2B5EF4-FFF2-40B4-BE49-F238E27FC236}">
                <a16:creationId xmlns:a16="http://schemas.microsoft.com/office/drawing/2014/main" xmlns="" id="{E38B0E98-5E44-4A84-8A96-99BBD67678FA}"/>
              </a:ext>
            </a:extLst>
          </p:cNvPr>
          <p:cNvSpPr/>
          <p:nvPr userDrawn="1"/>
        </p:nvSpPr>
        <p:spPr>
          <a:xfrm flipH="1" flipV="1">
            <a:off x="6920447" y="755680"/>
            <a:ext cx="0" cy="3839179"/>
          </a:xfrm>
          <a:prstGeom prst="line">
            <a:avLst/>
          </a:prstGeom>
          <a:ln w="3175">
            <a:solidFill>
              <a:srgbClr val="FFFFFF"/>
            </a:solidFill>
            <a:miter lim="400000"/>
          </a:ln>
        </p:spPr>
        <p:txBody>
          <a:bodyPr lIns="14288" tIns="14288" rIns="14288" bIns="14288" anchor="ctr"/>
          <a:lstStyle/>
          <a:p>
            <a:pPr algn="ctr" defTabSz="232165">
              <a:defRPr sz="1200">
                <a:latin typeface="Helvetica Light"/>
                <a:ea typeface="Helvetica Light"/>
                <a:cs typeface="Helvetica Light"/>
                <a:sym typeface="Helvetica Light"/>
              </a:defRPr>
            </a:pPr>
            <a:endParaRPr sz="900" dirty="0"/>
          </a:p>
        </p:txBody>
      </p:sp>
      <p:sp>
        <p:nvSpPr>
          <p:cNvPr id="17" name="Content Placeholder 2"/>
          <p:cNvSpPr>
            <a:spLocks noGrp="1"/>
          </p:cNvSpPr>
          <p:nvPr>
            <p:ph idx="16" hasCustomPrompt="1"/>
          </p:nvPr>
        </p:nvSpPr>
        <p:spPr>
          <a:xfrm>
            <a:off x="4888451" y="861159"/>
            <a:ext cx="1866701" cy="1814111"/>
          </a:xfrm>
          <a:prstGeom prst="rect">
            <a:avLst/>
          </a:prstGeom>
        </p:spPr>
        <p:txBody>
          <a:bodyPr anchor="ctr">
            <a:normAutofit/>
          </a:bodyPr>
          <a:lstStyle>
            <a:lvl1pPr marL="0" marR="0" indent="0" algn="ctr" defTabSz="342891" rtl="0" eaLnBrk="1" fontAlgn="auto" latinLnBrk="0" hangingPunct="1">
              <a:lnSpc>
                <a:spcPct val="100000"/>
              </a:lnSpc>
              <a:spcBef>
                <a:spcPts val="0"/>
              </a:spcBef>
              <a:spcAft>
                <a:spcPts val="675"/>
              </a:spcAft>
              <a:buClr>
                <a:srgbClr val="6FACDE"/>
              </a:buClr>
              <a:buSzTx/>
              <a:buFont typeface="Arial"/>
              <a:buNone/>
              <a:tabLst/>
              <a:defRPr sz="1500">
                <a:solidFill>
                  <a:schemeClr val="bg1"/>
                </a:solidFill>
              </a:defRPr>
            </a:lvl1pPr>
            <a:lvl2pPr marL="346463" marR="0" indent="-172636" algn="ctr" defTabSz="342891" rtl="0" eaLnBrk="1" fontAlgn="auto" latinLnBrk="0" hangingPunct="1">
              <a:lnSpc>
                <a:spcPct val="100000"/>
              </a:lnSpc>
              <a:spcBef>
                <a:spcPts val="0"/>
              </a:spcBef>
              <a:spcAft>
                <a:spcPts val="675"/>
              </a:spcAft>
              <a:buClr>
                <a:srgbClr val="6FACDE"/>
              </a:buClr>
              <a:buSzTx/>
              <a:buFont typeface="Arial"/>
              <a:buChar char="–"/>
              <a:tabLst/>
              <a:defRPr sz="1500">
                <a:solidFill>
                  <a:schemeClr val="bg1"/>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227" marR="0" indent="-167874" algn="l" defTabSz="342891"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p:txBody>
      </p:sp>
      <p:sp>
        <p:nvSpPr>
          <p:cNvPr id="18" name="Content Placeholder 2"/>
          <p:cNvSpPr>
            <a:spLocks noGrp="1"/>
          </p:cNvSpPr>
          <p:nvPr>
            <p:ph idx="17" hasCustomPrompt="1"/>
          </p:nvPr>
        </p:nvSpPr>
        <p:spPr>
          <a:xfrm>
            <a:off x="7098874" y="861159"/>
            <a:ext cx="1866701" cy="1814111"/>
          </a:xfrm>
          <a:prstGeom prst="rect">
            <a:avLst/>
          </a:prstGeom>
        </p:spPr>
        <p:txBody>
          <a:bodyPr anchor="ctr">
            <a:normAutofit/>
          </a:bodyPr>
          <a:lstStyle>
            <a:lvl1pPr marL="0" marR="0" indent="0" algn="ctr" defTabSz="342891" rtl="0" eaLnBrk="1" fontAlgn="auto" latinLnBrk="0" hangingPunct="1">
              <a:lnSpc>
                <a:spcPct val="100000"/>
              </a:lnSpc>
              <a:spcBef>
                <a:spcPts val="0"/>
              </a:spcBef>
              <a:spcAft>
                <a:spcPts val="675"/>
              </a:spcAft>
              <a:buClr>
                <a:srgbClr val="6FACDE"/>
              </a:buClr>
              <a:buSzTx/>
              <a:buFont typeface="Arial"/>
              <a:buNone/>
              <a:tabLst/>
              <a:defRPr sz="1500">
                <a:solidFill>
                  <a:schemeClr val="bg1"/>
                </a:solidFill>
              </a:defRPr>
            </a:lvl1pPr>
            <a:lvl2pPr marL="346463" marR="0" indent="-172636" algn="ctr" defTabSz="342891" rtl="0" eaLnBrk="1" fontAlgn="auto" latinLnBrk="0" hangingPunct="1">
              <a:lnSpc>
                <a:spcPct val="100000"/>
              </a:lnSpc>
              <a:spcBef>
                <a:spcPts val="0"/>
              </a:spcBef>
              <a:spcAft>
                <a:spcPts val="675"/>
              </a:spcAft>
              <a:buClr>
                <a:srgbClr val="6FACDE"/>
              </a:buClr>
              <a:buSzTx/>
              <a:buFont typeface="Arial"/>
              <a:buChar char="–"/>
              <a:tabLst/>
              <a:defRPr sz="1500">
                <a:solidFill>
                  <a:schemeClr val="bg1"/>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227" marR="0" indent="-167874" algn="l" defTabSz="342891"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p:txBody>
      </p:sp>
      <p:sp>
        <p:nvSpPr>
          <p:cNvPr id="19" name="Content Placeholder 2"/>
          <p:cNvSpPr>
            <a:spLocks noGrp="1"/>
          </p:cNvSpPr>
          <p:nvPr>
            <p:ph idx="18" hasCustomPrompt="1"/>
          </p:nvPr>
        </p:nvSpPr>
        <p:spPr>
          <a:xfrm>
            <a:off x="4888451" y="2780749"/>
            <a:ext cx="1866701" cy="1814111"/>
          </a:xfrm>
          <a:prstGeom prst="rect">
            <a:avLst/>
          </a:prstGeom>
        </p:spPr>
        <p:txBody>
          <a:bodyPr anchor="ctr">
            <a:normAutofit/>
          </a:bodyPr>
          <a:lstStyle>
            <a:lvl1pPr marL="0" marR="0" indent="0" algn="ctr" defTabSz="342891" rtl="0" eaLnBrk="1" fontAlgn="auto" latinLnBrk="0" hangingPunct="1">
              <a:lnSpc>
                <a:spcPct val="100000"/>
              </a:lnSpc>
              <a:spcBef>
                <a:spcPts val="0"/>
              </a:spcBef>
              <a:spcAft>
                <a:spcPts val="675"/>
              </a:spcAft>
              <a:buClr>
                <a:srgbClr val="6FACDE"/>
              </a:buClr>
              <a:buSzTx/>
              <a:buFont typeface="Arial"/>
              <a:buNone/>
              <a:tabLst/>
              <a:defRPr sz="1500">
                <a:solidFill>
                  <a:schemeClr val="bg1"/>
                </a:solidFill>
              </a:defRPr>
            </a:lvl1pPr>
            <a:lvl2pPr marL="346463" marR="0" indent="-172636" algn="ctr" defTabSz="342891" rtl="0" eaLnBrk="1" fontAlgn="auto" latinLnBrk="0" hangingPunct="1">
              <a:lnSpc>
                <a:spcPct val="100000"/>
              </a:lnSpc>
              <a:spcBef>
                <a:spcPts val="0"/>
              </a:spcBef>
              <a:spcAft>
                <a:spcPts val="675"/>
              </a:spcAft>
              <a:buClr>
                <a:srgbClr val="6FACDE"/>
              </a:buClr>
              <a:buSzTx/>
              <a:buFont typeface="Arial"/>
              <a:buChar char="–"/>
              <a:tabLst/>
              <a:defRPr sz="1500">
                <a:solidFill>
                  <a:schemeClr val="bg1"/>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227" marR="0" indent="-167874" algn="l" defTabSz="342891"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p:txBody>
      </p:sp>
      <p:sp>
        <p:nvSpPr>
          <p:cNvPr id="20" name="Content Placeholder 2"/>
          <p:cNvSpPr>
            <a:spLocks noGrp="1"/>
          </p:cNvSpPr>
          <p:nvPr>
            <p:ph idx="19" hasCustomPrompt="1"/>
          </p:nvPr>
        </p:nvSpPr>
        <p:spPr>
          <a:xfrm>
            <a:off x="7098874" y="2780749"/>
            <a:ext cx="1866701" cy="1814111"/>
          </a:xfrm>
          <a:prstGeom prst="rect">
            <a:avLst/>
          </a:prstGeom>
        </p:spPr>
        <p:txBody>
          <a:bodyPr anchor="ctr">
            <a:normAutofit/>
          </a:bodyPr>
          <a:lstStyle>
            <a:lvl1pPr marL="0" marR="0" indent="0" algn="ctr" defTabSz="342891" rtl="0" eaLnBrk="1" fontAlgn="auto" latinLnBrk="0" hangingPunct="1">
              <a:lnSpc>
                <a:spcPct val="100000"/>
              </a:lnSpc>
              <a:spcBef>
                <a:spcPts val="0"/>
              </a:spcBef>
              <a:spcAft>
                <a:spcPts val="675"/>
              </a:spcAft>
              <a:buClr>
                <a:srgbClr val="6FACDE"/>
              </a:buClr>
              <a:buSzTx/>
              <a:buFont typeface="Arial"/>
              <a:buNone/>
              <a:tabLst/>
              <a:defRPr sz="1500">
                <a:solidFill>
                  <a:schemeClr val="bg1"/>
                </a:solidFill>
              </a:defRPr>
            </a:lvl1pPr>
            <a:lvl2pPr marL="346463" marR="0" indent="-172636" algn="ctr" defTabSz="342891" rtl="0" eaLnBrk="1" fontAlgn="auto" latinLnBrk="0" hangingPunct="1">
              <a:lnSpc>
                <a:spcPct val="100000"/>
              </a:lnSpc>
              <a:spcBef>
                <a:spcPts val="0"/>
              </a:spcBef>
              <a:spcAft>
                <a:spcPts val="675"/>
              </a:spcAft>
              <a:buClr>
                <a:srgbClr val="6FACDE"/>
              </a:buClr>
              <a:buSzTx/>
              <a:buFont typeface="Arial"/>
              <a:buChar char="–"/>
              <a:tabLst/>
              <a:defRPr sz="1500">
                <a:solidFill>
                  <a:schemeClr val="bg1"/>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a:solidFill>
                  <a:schemeClr val="tx2"/>
                </a:solidFill>
              </a:defRPr>
            </a:lvl4pPr>
            <a:lvl5pPr marL="857227" marR="0" indent="-167874" algn="l" defTabSz="342891" rtl="0" eaLnBrk="1" fontAlgn="auto" latinLnBrk="0" hangingPunct="1">
              <a:lnSpc>
                <a:spcPct val="100000"/>
              </a:lnSpc>
              <a:spcBef>
                <a:spcPts val="0"/>
              </a:spcBef>
              <a:spcAft>
                <a:spcPts val="675"/>
              </a:spcAft>
              <a:buClr>
                <a:srgbClr val="6FACDE"/>
              </a:buClr>
              <a:buSzTx/>
              <a:buFont typeface="Arial" panose="020B0604020202020204" pitchFamily="34" charset="0"/>
              <a:buChar char="–"/>
              <a:tabLst/>
              <a:defRPr>
                <a:solidFill>
                  <a:schemeClr val="tx2"/>
                </a:solidFill>
              </a:defRPr>
            </a:lvl5pPr>
          </a:lstStyle>
          <a:p>
            <a:pPr lvl="0"/>
            <a:r>
              <a:rPr lang="en-US" dirty="0" smtClean="0"/>
              <a:t>Click to edit Master text styles</a:t>
            </a:r>
          </a:p>
          <a:p>
            <a:pPr lvl="1"/>
            <a:r>
              <a:rPr lang="en-US" dirty="0" smtClean="0"/>
              <a:t>Second level</a:t>
            </a:r>
          </a:p>
        </p:txBody>
      </p:sp>
      <p:sp>
        <p:nvSpPr>
          <p:cNvPr id="21" name="Text Placeholder 6"/>
          <p:cNvSpPr txBox="1">
            <a:spLocks/>
          </p:cNvSpPr>
          <p:nvPr userDrawn="1"/>
        </p:nvSpPr>
        <p:spPr>
          <a:xfrm>
            <a:off x="5715001" y="4799059"/>
            <a:ext cx="3191161" cy="228600"/>
          </a:xfrm>
          <a:prstGeom prst="rect">
            <a:avLst/>
          </a:prstGeom>
        </p:spPr>
        <p:txBody>
          <a:bodyPr vert="horz" lIns="91416" tIns="45708" rIns="91416" bIns="4570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074"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22" name="Title Placeholder 1"/>
          <p:cNvSpPr>
            <a:spLocks noGrp="1"/>
          </p:cNvSpPr>
          <p:nvPr>
            <p:ph type="title"/>
          </p:nvPr>
        </p:nvSpPr>
        <p:spPr>
          <a:xfrm>
            <a:off x="228601" y="137160"/>
            <a:ext cx="402336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23" name="Picture Placeholder 26"/>
          <p:cNvSpPr>
            <a:spLocks noGrp="1"/>
          </p:cNvSpPr>
          <p:nvPr>
            <p:ph type="pic" sz="quarter" idx="20"/>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Tree>
    <p:extLst>
      <p:ext uri="{BB962C8B-B14F-4D97-AF65-F5344CB8AC3E}">
        <p14:creationId xmlns:p14="http://schemas.microsoft.com/office/powerpoint/2010/main" val="4023149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3 Green">
    <p:spTree>
      <p:nvGrpSpPr>
        <p:cNvPr id="1" name=""/>
        <p:cNvGrpSpPr/>
        <p:nvPr/>
      </p:nvGrpSpPr>
      <p:grpSpPr>
        <a:xfrm>
          <a:off x="0" y="0"/>
          <a:ext cx="0" cy="0"/>
          <a:chOff x="0" y="0"/>
          <a:chExt cx="0" cy="0"/>
        </a:xfrm>
      </p:grpSpPr>
      <p:sp>
        <p:nvSpPr>
          <p:cNvPr id="12" name="Rectangle 11"/>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11" name="Text Placeholder 6"/>
          <p:cNvSpPr txBox="1">
            <a:spLocks/>
          </p:cNvSpPr>
          <p:nvPr userDrawn="1"/>
        </p:nvSpPr>
        <p:spPr>
          <a:xfrm>
            <a:off x="2286001" y="4852035"/>
            <a:ext cx="3191161" cy="17145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91" rtl="0" eaLnBrk="1" fontAlgn="auto" latinLnBrk="0" hangingPunct="1">
              <a:lnSpc>
                <a:spcPct val="100000"/>
              </a:lnSpc>
              <a:spcBef>
                <a:spcPct val="20000"/>
              </a:spcBef>
              <a:spcAft>
                <a:spcPts val="0"/>
              </a:spcAft>
              <a:buClrTx/>
              <a:buSzTx/>
              <a:buFont typeface="Arial"/>
              <a:buNone/>
              <a:tabLst/>
              <a:defRPr/>
            </a:pPr>
            <a:endParaRPr lang="en-US" sz="450" kern="1200" dirty="0">
              <a:solidFill>
                <a:schemeClr val="accent2">
                  <a:lumMod val="60000"/>
                  <a:lumOff val="40000"/>
                </a:schemeClr>
              </a:solidFill>
              <a:latin typeface="+mj-lt"/>
              <a:ea typeface="+mn-ea"/>
              <a:cs typeface="+mn-cs"/>
            </a:endParaRP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10" name="Picture Placeholder 26"/>
          <p:cNvSpPr>
            <a:spLocks noGrp="1"/>
          </p:cNvSpPr>
          <p:nvPr>
            <p:ph type="pic" sz="quarter" idx="16"/>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
        <p:nvSpPr>
          <p:cNvPr id="17" name="Title Placeholder 1"/>
          <p:cNvSpPr>
            <a:spLocks noGrp="1"/>
          </p:cNvSpPr>
          <p:nvPr>
            <p:ph type="title"/>
          </p:nvPr>
        </p:nvSpPr>
        <p:spPr>
          <a:xfrm>
            <a:off x="228602" y="137160"/>
            <a:ext cx="603504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19" name="Content Placeholder 2"/>
          <p:cNvSpPr>
            <a:spLocks noGrp="1"/>
          </p:cNvSpPr>
          <p:nvPr>
            <p:ph idx="1" hasCustomPrompt="1"/>
          </p:nvPr>
        </p:nvSpPr>
        <p:spPr>
          <a:xfrm>
            <a:off x="228601" y="929260"/>
            <a:ext cx="2743200" cy="359702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20" name="Content Placeholder 2"/>
          <p:cNvSpPr>
            <a:spLocks noGrp="1"/>
          </p:cNvSpPr>
          <p:nvPr>
            <p:ph idx="18" hasCustomPrompt="1"/>
          </p:nvPr>
        </p:nvSpPr>
        <p:spPr>
          <a:xfrm>
            <a:off x="3195275" y="925831"/>
            <a:ext cx="2743200" cy="359702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21" name="Content Placeholder 2"/>
          <p:cNvSpPr>
            <a:spLocks noGrp="1"/>
          </p:cNvSpPr>
          <p:nvPr>
            <p:ph idx="19" hasCustomPrompt="1"/>
          </p:nvPr>
        </p:nvSpPr>
        <p:spPr>
          <a:xfrm>
            <a:off x="6161950" y="925830"/>
            <a:ext cx="2743200" cy="359702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6" name="Text Placeholder 6"/>
          <p:cNvSpPr txBox="1">
            <a:spLocks/>
          </p:cNvSpPr>
          <p:nvPr userDrawn="1"/>
        </p:nvSpPr>
        <p:spPr>
          <a:xfrm>
            <a:off x="4258492" y="4910098"/>
            <a:ext cx="4647670" cy="228600"/>
          </a:xfrm>
          <a:prstGeom prst="rect">
            <a:avLst/>
          </a:prstGeom>
        </p:spPr>
        <p:txBody>
          <a:bodyPr vert="horz" lIns="91416" tIns="45708" rIns="91416" bIns="4570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074"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 </a:t>
            </a:r>
            <a:r>
              <a:rPr lang="en-US" sz="600" kern="1200" dirty="0" smtClean="0">
                <a:solidFill>
                  <a:schemeClr val="accent2">
                    <a:lumMod val="40000"/>
                    <a:lumOff val="60000"/>
                  </a:schemeClr>
                </a:solidFill>
                <a:latin typeface="+mn-lt"/>
                <a:ea typeface="+mn-ea"/>
                <a:cs typeface="+mn-cs"/>
              </a:rPr>
              <a:t>FOR INSTITUTIONAL USE ONLY. NOT FOR PUBLIC DISTRIBUTION.</a:t>
            </a:r>
            <a:r>
              <a:rPr lang="en-US" sz="600" kern="1200" baseline="0" dirty="0" smtClean="0">
                <a:solidFill>
                  <a:schemeClr val="accent2">
                    <a:lumMod val="40000"/>
                    <a:lumOff val="60000"/>
                  </a:schemeClr>
                </a:solidFill>
                <a:latin typeface="+mn-lt"/>
                <a:ea typeface="+mn-ea"/>
                <a:cs typeface="+mn-cs"/>
              </a:rPr>
              <a:t> </a:t>
            </a:r>
            <a:r>
              <a:rPr lang="en-US" sz="600" kern="1200" dirty="0" smtClean="0">
                <a:solidFill>
                  <a:schemeClr val="accent2">
                    <a:lumMod val="40000"/>
                    <a:lumOff val="60000"/>
                  </a:schemeClr>
                </a:solidFill>
                <a:latin typeface="+mj-lt"/>
                <a:ea typeface="+mn-ea"/>
                <a:cs typeface="+mn-cs"/>
              </a:rPr>
              <a:t>©2020 ARTHUR J. GALLAGHER &amp; CO. </a:t>
            </a:r>
            <a:endParaRPr lang="en-US" sz="600" kern="1200" dirty="0">
              <a:solidFill>
                <a:schemeClr val="accent2">
                  <a:lumMod val="40000"/>
                  <a:lumOff val="60000"/>
                </a:schemeClr>
              </a:solidFill>
              <a:latin typeface="+mj-lt"/>
              <a:ea typeface="+mn-ea"/>
              <a:cs typeface="+mn-cs"/>
            </a:endParaRPr>
          </a:p>
        </p:txBody>
      </p:sp>
      <p:sp>
        <p:nvSpPr>
          <p:cNvPr id="18" name="TextBox 17"/>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531340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Bullet Blue">
    <p:spTree>
      <p:nvGrpSpPr>
        <p:cNvPr id="1" name=""/>
        <p:cNvGrpSpPr/>
        <p:nvPr/>
      </p:nvGrpSpPr>
      <p:grpSpPr>
        <a:xfrm>
          <a:off x="0" y="0"/>
          <a:ext cx="0" cy="0"/>
          <a:chOff x="0" y="0"/>
          <a:chExt cx="0" cy="0"/>
        </a:xfrm>
      </p:grpSpPr>
      <p:sp>
        <p:nvSpPr>
          <p:cNvPr id="11" name="Rectangle 10"/>
          <p:cNvSpPr/>
          <p:nvPr userDrawn="1"/>
        </p:nvSpPr>
        <p:spPr>
          <a:xfrm>
            <a:off x="1" y="3926662"/>
            <a:ext cx="9144000" cy="1216840"/>
          </a:xfrm>
          <a:prstGeom prst="rect">
            <a:avLst/>
          </a:prstGeom>
          <a:blipFill dpi="0" rotWithShape="1">
            <a:blip r:embed="rId2" cstate="hqprint">
              <a:alphaModFix amt="90000"/>
              <a:extLst>
                <a:ext uri="{28A0092B-C50C-407E-A947-70E740481C1C}">
                  <a14:useLocalDpi xmlns:a14="http://schemas.microsoft.com/office/drawing/2010/main"/>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
        <p:nvSpPr>
          <p:cNvPr id="5" name="Title Placeholder 1"/>
          <p:cNvSpPr>
            <a:spLocks noGrp="1"/>
          </p:cNvSpPr>
          <p:nvPr>
            <p:ph type="title"/>
          </p:nvPr>
        </p:nvSpPr>
        <p:spPr>
          <a:xfrm>
            <a:off x="228602" y="137160"/>
            <a:ext cx="603504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
        <p:nvSpPr>
          <p:cNvPr id="7" name="Text Placeholder 8"/>
          <p:cNvSpPr>
            <a:spLocks noGrp="1"/>
          </p:cNvSpPr>
          <p:nvPr>
            <p:ph type="body" sz="quarter" idx="13" hasCustomPrompt="1"/>
          </p:nvPr>
        </p:nvSpPr>
        <p:spPr>
          <a:xfrm>
            <a:off x="228601" y="925830"/>
            <a:ext cx="7772400" cy="308610"/>
          </a:xfrm>
          <a:prstGeom prst="rect">
            <a:avLst/>
          </a:prstGeom>
        </p:spPr>
        <p:txBody>
          <a:bodyPr>
            <a:noAutofit/>
          </a:bodyPr>
          <a:lstStyle>
            <a:lvl1pPr>
              <a:buNone/>
              <a:defRPr lang="en-US" sz="1500" b="1" kern="1200" dirty="0">
                <a:solidFill>
                  <a:schemeClr val="accent2"/>
                </a:solidFill>
                <a:latin typeface="+mj-lt"/>
                <a:ea typeface="+mn-ea"/>
                <a:cs typeface="Arial" panose="020B0604020202020204" pitchFamily="34" charset="0"/>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995971" y="174553"/>
            <a:ext cx="1910191" cy="583257"/>
          </a:xfrm>
          <a:prstGeom prst="rect">
            <a:avLst/>
          </a:prstGeom>
        </p:spPr>
      </p:pic>
      <p:sp>
        <p:nvSpPr>
          <p:cNvPr id="15" name="Content Placeholder 2"/>
          <p:cNvSpPr>
            <a:spLocks noGrp="1"/>
          </p:cNvSpPr>
          <p:nvPr>
            <p:ph idx="1" hasCustomPrompt="1"/>
          </p:nvPr>
        </p:nvSpPr>
        <p:spPr>
          <a:xfrm>
            <a:off x="228601" y="1303020"/>
            <a:ext cx="7772400" cy="3223260"/>
          </a:xfrm>
          <a:prstGeom prst="rect">
            <a:avLst/>
          </a:prstGeom>
        </p:spPr>
        <p:txBody>
          <a:bodyPr>
            <a:normAutofit/>
          </a:bodyPr>
          <a:lstStyle>
            <a:lvl1pPr marL="171445" marR="0" indent="-171445" algn="l" defTabSz="342891" rtl="0" eaLnBrk="1" fontAlgn="auto" latinLnBrk="0" hangingPunct="1">
              <a:lnSpc>
                <a:spcPct val="100000"/>
              </a:lnSpc>
              <a:spcBef>
                <a:spcPts val="0"/>
              </a:spcBef>
              <a:spcAft>
                <a:spcPts val="675"/>
              </a:spcAft>
              <a:buClr>
                <a:srgbClr val="6FACDE"/>
              </a:buClr>
              <a:buSzTx/>
              <a:buFont typeface="Arial"/>
              <a:buChar char="•"/>
              <a:tabLst/>
              <a:defRPr sz="1350">
                <a:solidFill>
                  <a:schemeClr val="tx2"/>
                </a:solidFill>
              </a:defRPr>
            </a:lvl1pPr>
            <a:lvl2pPr marL="346463" marR="0" indent="-172636" algn="l" defTabSz="342891" rtl="0" eaLnBrk="1" fontAlgn="auto" latinLnBrk="0" hangingPunct="1">
              <a:lnSpc>
                <a:spcPct val="100000"/>
              </a:lnSpc>
              <a:spcBef>
                <a:spcPts val="0"/>
              </a:spcBef>
              <a:spcAft>
                <a:spcPts val="675"/>
              </a:spcAft>
              <a:buClr>
                <a:srgbClr val="6FACDE"/>
              </a:buClr>
              <a:buSzTx/>
              <a:buFont typeface="Arial"/>
              <a:buChar char="–"/>
              <a:tabLst/>
              <a:defRPr sz="1200">
                <a:solidFill>
                  <a:schemeClr val="tx2"/>
                </a:solidFill>
              </a:defRPr>
            </a:lvl2pPr>
            <a:lvl3pPr marL="513146" marR="0" indent="-172636" algn="l" defTabSz="342891" rtl="0" eaLnBrk="1" fontAlgn="auto" latinLnBrk="0" hangingPunct="1">
              <a:lnSpc>
                <a:spcPct val="100000"/>
              </a:lnSpc>
              <a:spcBef>
                <a:spcPts val="0"/>
              </a:spcBef>
              <a:spcAft>
                <a:spcPts val="675"/>
              </a:spcAft>
              <a:buClr>
                <a:srgbClr val="6FACDE"/>
              </a:buClr>
              <a:buSzTx/>
              <a:buFont typeface="Wingdings" panose="05000000000000000000" pitchFamily="2" charset="2"/>
              <a:buChar char="§"/>
              <a:tabLst/>
              <a:defRPr sz="1050">
                <a:solidFill>
                  <a:schemeClr val="tx2"/>
                </a:solidFill>
              </a:defRPr>
            </a:lvl3pPr>
            <a:lvl4pPr marL="685782" marR="0" indent="-167874" algn="l" defTabSz="342891" rtl="0" eaLnBrk="1" fontAlgn="auto" latinLnBrk="0" hangingPunct="1">
              <a:lnSpc>
                <a:spcPct val="100000"/>
              </a:lnSpc>
              <a:spcBef>
                <a:spcPts val="0"/>
              </a:spcBef>
              <a:spcAft>
                <a:spcPts val="675"/>
              </a:spcAft>
              <a:buClr>
                <a:srgbClr val="6FACDE"/>
              </a:buClr>
              <a:buSzTx/>
              <a:buFont typeface="Arial"/>
              <a:buChar char="–"/>
              <a:tabLst/>
              <a:defRPr sz="1050">
                <a:solidFill>
                  <a:schemeClr val="tx2"/>
                </a:solidFill>
              </a:defRPr>
            </a:lvl4pPr>
            <a:lvl5pPr marL="941760" marR="0" indent="-167874" algn="l" defTabSz="342891" rtl="0" eaLnBrk="1" fontAlgn="auto" latinLnBrk="0" hangingPunct="1">
              <a:lnSpc>
                <a:spcPct val="100000"/>
              </a:lnSpc>
              <a:spcBef>
                <a:spcPct val="20000"/>
              </a:spcBef>
              <a:spcAft>
                <a:spcPts val="675"/>
              </a:spcAft>
              <a:buClr>
                <a:schemeClr val="accent2"/>
              </a:buClr>
              <a:buSzTx/>
              <a:buFont typeface="Arial"/>
              <a:buChar char="–"/>
              <a:tabLst/>
              <a:defRPr sz="105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marL="941760" lvl="4" indent="-167874" algn="l" defTabSz="342891" rtl="0" eaLnBrk="1" latinLnBrk="0" hangingPunct="1">
              <a:spcBef>
                <a:spcPct val="20000"/>
              </a:spcBef>
              <a:buClr>
                <a:schemeClr val="accent2"/>
              </a:buClr>
              <a:buFont typeface="Arial"/>
              <a:buChar char="–"/>
            </a:pPr>
            <a:r>
              <a:rPr lang="en-US" dirty="0" smtClean="0"/>
              <a:t>Fifth level</a:t>
            </a:r>
            <a:endParaRPr lang="en-US" dirty="0"/>
          </a:p>
        </p:txBody>
      </p:sp>
      <p:sp>
        <p:nvSpPr>
          <p:cNvPr id="10" name="Picture Placeholder 26"/>
          <p:cNvSpPr>
            <a:spLocks noGrp="1"/>
          </p:cNvSpPr>
          <p:nvPr>
            <p:ph type="pic" sz="quarter" idx="17"/>
          </p:nvPr>
        </p:nvSpPr>
        <p:spPr>
          <a:xfrm>
            <a:off x="8298716" y="4198679"/>
            <a:ext cx="607445" cy="607445"/>
          </a:xfrm>
          <a:prstGeom prst="ellipse">
            <a:avLst/>
          </a:prstGeom>
        </p:spPr>
        <p:txBody>
          <a:bodyPr/>
          <a:lstStyle>
            <a:lvl1pPr marL="0" indent="0">
              <a:spcAft>
                <a:spcPts val="600"/>
              </a:spcAft>
              <a:buNone/>
              <a:defRPr sz="600" baseline="0"/>
            </a:lvl1pPr>
          </a:lstStyle>
          <a:p>
            <a:endParaRPr lang="en-US" dirty="0"/>
          </a:p>
        </p:txBody>
      </p:sp>
      <p:sp>
        <p:nvSpPr>
          <p:cNvPr id="17" name="TextBox 16"/>
          <p:cNvSpPr txBox="1"/>
          <p:nvPr userDrawn="1"/>
        </p:nvSpPr>
        <p:spPr>
          <a:xfrm>
            <a:off x="228600" y="4943607"/>
            <a:ext cx="3389812" cy="184666"/>
          </a:xfrm>
          <a:prstGeom prst="rect">
            <a:avLst/>
          </a:prstGeom>
          <a:noFill/>
        </p:spPr>
        <p:txBody>
          <a:bodyPr wrap="square" rtlCol="0">
            <a:spAutoFit/>
          </a:bodyPr>
          <a:lstStyle/>
          <a:p>
            <a:pPr marL="0" marR="0" lvl="0" indent="0" algn="l" defTabSz="342891" rtl="0" eaLnBrk="1" fontAlgn="auto" latinLnBrk="0" hangingPunct="1">
              <a:lnSpc>
                <a:spcPct val="100000"/>
              </a:lnSpc>
              <a:spcBef>
                <a:spcPts val="0"/>
              </a:spcBef>
              <a:spcAft>
                <a:spcPts val="0"/>
              </a:spcAft>
              <a:buClrTx/>
              <a:buSzTx/>
              <a:buFontTx/>
              <a:buNone/>
              <a:tabLst/>
              <a:defRPr/>
            </a:pPr>
            <a:fld id="{47A85379-F5D1-4B17-9A88-B6775F35A499}" type="slidenum">
              <a:rPr lang="en-US" sz="600" smtClean="0">
                <a:solidFill>
                  <a:schemeClr val="accent2">
                    <a:lumMod val="40000"/>
                    <a:lumOff val="60000"/>
                  </a:schemeClr>
                </a:solidFill>
              </a:rPr>
              <a:pPr marL="0" marR="0" lvl="0" indent="0" algn="l" defTabSz="342891" rtl="0" eaLnBrk="1" fontAlgn="auto" latinLnBrk="0" hangingPunct="1">
                <a:lnSpc>
                  <a:spcPct val="100000"/>
                </a:lnSpc>
                <a:spcBef>
                  <a:spcPts val="0"/>
                </a:spcBef>
                <a:spcAft>
                  <a:spcPts val="0"/>
                </a:spcAft>
                <a:buClrTx/>
                <a:buSzTx/>
                <a:buFontTx/>
                <a:buNone/>
                <a:tabLst/>
                <a:defRPr/>
              </a:p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1536804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Blank w Subtitle">
    <p:spTree>
      <p:nvGrpSpPr>
        <p:cNvPr id="1" name=""/>
        <p:cNvGrpSpPr/>
        <p:nvPr/>
      </p:nvGrpSpPr>
      <p:grpSpPr>
        <a:xfrm>
          <a:off x="0" y="0"/>
          <a:ext cx="0" cy="0"/>
          <a:chOff x="0" y="0"/>
          <a:chExt cx="0" cy="0"/>
        </a:xfrm>
      </p:grpSpPr>
      <p:sp>
        <p:nvSpPr>
          <p:cNvPr id="7" name="Text Placeholder 8"/>
          <p:cNvSpPr>
            <a:spLocks noGrp="1"/>
          </p:cNvSpPr>
          <p:nvPr>
            <p:ph type="body" sz="quarter" idx="13" hasCustomPrompt="1"/>
          </p:nvPr>
        </p:nvSpPr>
        <p:spPr>
          <a:xfrm>
            <a:off x="228600" y="1028700"/>
            <a:ext cx="7772400" cy="308610"/>
          </a:xfrm>
          <a:prstGeom prst="rect">
            <a:avLst/>
          </a:prstGeom>
        </p:spPr>
        <p:txBody>
          <a:bodyPr>
            <a:noAutofit/>
          </a:bodyPr>
          <a:lstStyle>
            <a:lvl1pPr>
              <a:buNone/>
              <a:defRPr lang="en-US" sz="1350" b="1" kern="1200" dirty="0">
                <a:solidFill>
                  <a:schemeClr val="accent2"/>
                </a:solidFill>
                <a:latin typeface="+mj-lt"/>
                <a:ea typeface="+mn-ea"/>
                <a:cs typeface="Times New Roman"/>
              </a:defRPr>
            </a:lvl1pPr>
          </a:lstStyle>
          <a:p>
            <a:pPr marL="0" lvl="0" indent="0" algn="l" defTabSz="342891" rtl="0" eaLnBrk="1" latinLnBrk="0" hangingPunct="1">
              <a:spcBef>
                <a:spcPts val="0"/>
              </a:spcBef>
              <a:spcAft>
                <a:spcPts val="675"/>
              </a:spcAft>
              <a:buClr>
                <a:schemeClr val="accent2"/>
              </a:buClr>
              <a:buFont typeface="Arial"/>
              <a:buNone/>
            </a:pPr>
            <a:r>
              <a:rPr lang="en-US" dirty="0" smtClean="0"/>
              <a:t>Subtitle</a:t>
            </a:r>
            <a:endParaRPr lang="en-US" dirty="0"/>
          </a:p>
        </p:txBody>
      </p:sp>
      <p:sp>
        <p:nvSpPr>
          <p:cNvPr id="6" name="Rectangle 5"/>
          <p:cNvSpPr/>
          <p:nvPr userDrawn="1"/>
        </p:nvSpPr>
        <p:spPr>
          <a:xfrm flipH="1">
            <a:off x="4753232" y="-5911"/>
            <a:ext cx="4406533" cy="438398"/>
          </a:xfrm>
          <a:prstGeom prst="rect">
            <a:avLst/>
          </a:prstGeom>
          <a:blipFill dpi="0" rotWithShape="1">
            <a:blip r:embed="rId2">
              <a:alphaModFix amt="90000"/>
            </a:blip>
            <a:srcRect/>
            <a:stretch>
              <a:fillRect t="906" r="-74962" b="-4902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14" dirty="0"/>
          </a:p>
        </p:txBody>
      </p:sp>
      <p:sp>
        <p:nvSpPr>
          <p:cNvPr id="9" name="Text Placeholder 6"/>
          <p:cNvSpPr txBox="1">
            <a:spLocks/>
          </p:cNvSpPr>
          <p:nvPr userDrawn="1"/>
        </p:nvSpPr>
        <p:spPr>
          <a:xfrm>
            <a:off x="5659821" y="4937760"/>
            <a:ext cx="3191161" cy="171450"/>
          </a:xfrm>
          <a:prstGeom prst="rect">
            <a:avLst/>
          </a:prstGeom>
        </p:spPr>
        <p:txBody>
          <a:bodyPr vert="horz" lIns="68580" tIns="34290" rIns="68580" bIns="3429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342891" rtl="0" eaLnBrk="1" fontAlgn="auto" latinLnBrk="0" hangingPunct="1">
              <a:lnSpc>
                <a:spcPct val="100000"/>
              </a:lnSpc>
              <a:spcBef>
                <a:spcPct val="20000"/>
              </a:spcBef>
              <a:spcAft>
                <a:spcPts val="0"/>
              </a:spcAft>
              <a:buClrTx/>
              <a:buSzTx/>
              <a:buFont typeface="Arial"/>
              <a:buNone/>
              <a:tabLst/>
              <a:defRPr/>
            </a:pPr>
            <a:r>
              <a:rPr lang="en-US" sz="450" kern="1200" dirty="0" smtClean="0">
                <a:solidFill>
                  <a:schemeClr val="accent2">
                    <a:lumMod val="40000"/>
                    <a:lumOff val="60000"/>
                  </a:schemeClr>
                </a:solidFill>
                <a:latin typeface="+mj-lt"/>
                <a:ea typeface="+mn-ea"/>
                <a:cs typeface="+mn-cs"/>
              </a:rPr>
              <a:t>©2019 ARTHUR J. GALLAGHER &amp; CO. </a:t>
            </a:r>
            <a:endParaRPr lang="en-US" sz="450" kern="1200" dirty="0">
              <a:solidFill>
                <a:schemeClr val="accent2">
                  <a:lumMod val="40000"/>
                  <a:lumOff val="60000"/>
                </a:schemeClr>
              </a:solidFill>
              <a:latin typeface="+mj-lt"/>
              <a:ea typeface="+mn-ea"/>
              <a:cs typeface="+mn-cs"/>
            </a:endParaRPr>
          </a:p>
        </p:txBody>
      </p:sp>
      <p:sp>
        <p:nvSpPr>
          <p:cNvPr id="10" name="Title Placeholder 1"/>
          <p:cNvSpPr>
            <a:spLocks noGrp="1"/>
          </p:cNvSpPr>
          <p:nvPr>
            <p:ph type="title"/>
          </p:nvPr>
        </p:nvSpPr>
        <p:spPr>
          <a:xfrm>
            <a:off x="228600" y="342900"/>
            <a:ext cx="5943600" cy="617220"/>
          </a:xfrm>
          <a:prstGeom prst="rect">
            <a:avLst/>
          </a:prstGeom>
        </p:spPr>
        <p:txBody>
          <a:bodyPr vert="horz" lIns="91440" tIns="45720" rIns="91440" bIns="45720" rtlCol="0" anchor="b" anchorCtr="0">
            <a:normAutofit/>
          </a:bodyPr>
          <a:lstStyle>
            <a:lvl1pPr defTabSz="89295">
              <a:tabLst/>
              <a:defRPr>
                <a:solidFill>
                  <a:schemeClr val="accent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898351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hank you/Closing w Photo">
    <p:spTree>
      <p:nvGrpSpPr>
        <p:cNvPr id="1" name=""/>
        <p:cNvGrpSpPr/>
        <p:nvPr/>
      </p:nvGrpSpPr>
      <p:grpSpPr>
        <a:xfrm>
          <a:off x="0" y="0"/>
          <a:ext cx="0" cy="0"/>
          <a:chOff x="0" y="0"/>
          <a:chExt cx="0" cy="0"/>
        </a:xfrm>
      </p:grpSpPr>
      <p:sp>
        <p:nvSpPr>
          <p:cNvPr id="8" name="Rectangle 7"/>
          <p:cNvSpPr/>
          <p:nvPr userDrawn="1"/>
        </p:nvSpPr>
        <p:spPr>
          <a:xfrm>
            <a:off x="0" y="-10391"/>
            <a:ext cx="6366295" cy="5164282"/>
          </a:xfrm>
          <a:prstGeom prst="rect">
            <a:avLst/>
          </a:prstGeom>
          <a:blipFill>
            <a:blip r:embed="rId2">
              <a:alphaModFix amt="90000"/>
            </a:blip>
            <a:srcRect/>
            <a:stretch>
              <a:fillRect l="-1" r="-43920"/>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228601" y="1098056"/>
            <a:ext cx="2999630" cy="826592"/>
          </a:xfrm>
          <a:prstGeom prst="rect">
            <a:avLst/>
          </a:prstGeom>
        </p:spPr>
        <p:txBody>
          <a:bodyPr anchor="b" anchorCtr="0">
            <a:noAutofit/>
          </a:bodyPr>
          <a:lstStyle>
            <a:lvl1pPr algn="l">
              <a:lnSpc>
                <a:spcPts val="4300"/>
              </a:lnSpc>
              <a:spcBef>
                <a:spcPts val="0"/>
              </a:spcBef>
              <a:defRPr sz="2400" cap="none">
                <a:solidFill>
                  <a:schemeClr val="bg1"/>
                </a:solidFill>
              </a:defRPr>
            </a:lvl1pPr>
          </a:lstStyle>
          <a:p>
            <a:r>
              <a:rPr lang="en-US" dirty="0" smtClean="0"/>
              <a:t>Thank you!</a:t>
            </a:r>
            <a:endParaRPr lang="en-US" dirty="0"/>
          </a:p>
        </p:txBody>
      </p:sp>
      <p:sp>
        <p:nvSpPr>
          <p:cNvPr id="10" name="Text Placeholder 5"/>
          <p:cNvSpPr>
            <a:spLocks noGrp="1"/>
          </p:cNvSpPr>
          <p:nvPr>
            <p:ph type="body" sz="quarter" idx="10" hasCustomPrompt="1"/>
          </p:nvPr>
        </p:nvSpPr>
        <p:spPr>
          <a:xfrm>
            <a:off x="228600" y="2050880"/>
            <a:ext cx="2999631" cy="628650"/>
          </a:xfrm>
          <a:prstGeom prst="rect">
            <a:avLst/>
          </a:prstGeom>
        </p:spPr>
        <p:txBody>
          <a:bodyPr>
            <a:noAutofit/>
          </a:bodyPr>
          <a:lstStyle>
            <a:lvl1pPr marL="0" indent="0">
              <a:spcAft>
                <a:spcPts val="0"/>
              </a:spcAft>
              <a:buNone/>
              <a:defRPr sz="1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smtClean="0"/>
              <a:t>Name</a:t>
            </a:r>
          </a:p>
          <a:p>
            <a:r>
              <a:rPr lang="en-US" dirty="0" smtClean="0"/>
              <a:t>Contact #</a:t>
            </a:r>
          </a:p>
          <a:p>
            <a:r>
              <a:rPr lang="en-US" dirty="0" smtClean="0"/>
              <a:t>E-mail</a:t>
            </a:r>
            <a:endParaRPr lang="en-US" dirty="0"/>
          </a:p>
        </p:txBody>
      </p:sp>
      <p:sp>
        <p:nvSpPr>
          <p:cNvPr id="11" name="Text Placeholder 5"/>
          <p:cNvSpPr>
            <a:spLocks noGrp="1"/>
          </p:cNvSpPr>
          <p:nvPr>
            <p:ph type="body" sz="quarter" idx="11" hasCustomPrompt="1"/>
          </p:nvPr>
        </p:nvSpPr>
        <p:spPr>
          <a:xfrm>
            <a:off x="228600" y="2679530"/>
            <a:ext cx="2999631" cy="627084"/>
          </a:xfrm>
          <a:prstGeom prst="rect">
            <a:avLst/>
          </a:prstGeom>
        </p:spPr>
        <p:txBody>
          <a:bodyPr>
            <a:noAutofit/>
          </a:bodyPr>
          <a:lstStyle>
            <a:lvl1pPr marL="0" indent="0">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r>
              <a:rPr lang="en-US" dirty="0" smtClean="0"/>
              <a:t>2850 Golf Road</a:t>
            </a:r>
          </a:p>
          <a:p>
            <a:r>
              <a:rPr lang="en-US" dirty="0" smtClean="0"/>
              <a:t>Rolling Meadows, IL  60008-4050</a:t>
            </a:r>
          </a:p>
          <a:p>
            <a:r>
              <a:rPr lang="en-US" dirty="0" smtClean="0"/>
              <a:t>USA</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3051" y="3987507"/>
            <a:ext cx="2853596" cy="942122"/>
          </a:xfrm>
          <a:prstGeom prst="rect">
            <a:avLst/>
          </a:prstGeom>
        </p:spPr>
      </p:pic>
      <p:sp>
        <p:nvSpPr>
          <p:cNvPr id="12" name="Text Placeholder 6"/>
          <p:cNvSpPr txBox="1">
            <a:spLocks/>
          </p:cNvSpPr>
          <p:nvPr userDrawn="1"/>
        </p:nvSpPr>
        <p:spPr>
          <a:xfrm>
            <a:off x="2286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l"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6633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Thank You/Closing Text Only">
    <p:spTree>
      <p:nvGrpSpPr>
        <p:cNvPr id="1" name=""/>
        <p:cNvGrpSpPr/>
        <p:nvPr/>
      </p:nvGrpSpPr>
      <p:grpSpPr>
        <a:xfrm>
          <a:off x="0" y="0"/>
          <a:ext cx="0" cy="0"/>
          <a:chOff x="0" y="0"/>
          <a:chExt cx="0" cy="0"/>
        </a:xfrm>
      </p:grpSpPr>
      <p:sp>
        <p:nvSpPr>
          <p:cNvPr id="11" name="Rectangle 10"/>
          <p:cNvSpPr/>
          <p:nvPr userDrawn="1"/>
        </p:nvSpPr>
        <p:spPr>
          <a:xfrm>
            <a:off x="0" y="979714"/>
            <a:ext cx="9144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itle 1"/>
          <p:cNvSpPr>
            <a:spLocks noGrp="1"/>
          </p:cNvSpPr>
          <p:nvPr>
            <p:ph type="ctrTitle" hasCustomPrompt="1"/>
          </p:nvPr>
        </p:nvSpPr>
        <p:spPr>
          <a:xfrm>
            <a:off x="228600" y="253380"/>
            <a:ext cx="5546373" cy="82659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Thank You!</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3511201"/>
            <a:ext cx="2502311" cy="1219201"/>
          </a:xfrm>
          <a:prstGeom prst="rect">
            <a:avLst/>
          </a:prstGeom>
          <a:ln w="12700">
            <a:miter lim="400000"/>
          </a:ln>
        </p:spPr>
      </p:pic>
      <p:sp>
        <p:nvSpPr>
          <p:cNvPr id="7" name="Text Placeholder 5"/>
          <p:cNvSpPr>
            <a:spLocks noGrp="1"/>
          </p:cNvSpPr>
          <p:nvPr>
            <p:ph type="body" sz="quarter" idx="10"/>
          </p:nvPr>
        </p:nvSpPr>
        <p:spPr>
          <a:xfrm>
            <a:off x="228600" y="3346939"/>
            <a:ext cx="2999631" cy="628650"/>
          </a:xfrm>
          <a:prstGeom prst="rect">
            <a:avLst/>
          </a:prstGeom>
        </p:spPr>
        <p:txBody>
          <a:bodyPr>
            <a:noAutofit/>
          </a:bodyPr>
          <a:lstStyle>
            <a:lvl1pPr marL="0" indent="0">
              <a:spcAft>
                <a:spcPts val="0"/>
              </a:spcAft>
              <a:buNone/>
              <a:defRPr sz="1200" baseline="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endParaRPr lang="en-US" dirty="0"/>
          </a:p>
        </p:txBody>
      </p:sp>
      <p:sp>
        <p:nvSpPr>
          <p:cNvPr id="9" name="Text Placeholder 5"/>
          <p:cNvSpPr>
            <a:spLocks noGrp="1"/>
          </p:cNvSpPr>
          <p:nvPr>
            <p:ph type="body" sz="quarter" idx="11"/>
          </p:nvPr>
        </p:nvSpPr>
        <p:spPr>
          <a:xfrm>
            <a:off x="228600" y="3975589"/>
            <a:ext cx="2999631" cy="627084"/>
          </a:xfrm>
          <a:prstGeom prst="rect">
            <a:avLst/>
          </a:prstGeom>
        </p:spPr>
        <p:txBody>
          <a:bodyPr>
            <a:noAutofit/>
          </a:bodyPr>
          <a:lstStyle>
            <a:lvl1pPr marL="0" indent="0">
              <a:spcAft>
                <a:spcPts val="0"/>
              </a:spcAft>
              <a:buNone/>
              <a:defRPr sz="12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endParaRPr lang="en-US" dirty="0" smtClean="0"/>
          </a:p>
        </p:txBody>
      </p:sp>
      <p:sp>
        <p:nvSpPr>
          <p:cNvPr id="10"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3497777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GBS ONLY Disclaimer">
    <p:spTree>
      <p:nvGrpSpPr>
        <p:cNvPr id="1" name=""/>
        <p:cNvGrpSpPr/>
        <p:nvPr/>
      </p:nvGrpSpPr>
      <p:grpSpPr>
        <a:xfrm>
          <a:off x="0" y="0"/>
          <a:ext cx="0" cy="0"/>
          <a:chOff x="0" y="0"/>
          <a:chExt cx="0" cy="0"/>
        </a:xfrm>
      </p:grpSpPr>
      <p:sp>
        <p:nvSpPr>
          <p:cNvPr id="11" name="Rectangle 10"/>
          <p:cNvSpPr/>
          <p:nvPr userDrawn="1"/>
        </p:nvSpPr>
        <p:spPr>
          <a:xfrm>
            <a:off x="0" y="979714"/>
            <a:ext cx="9144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1"/>
          <p:cNvSpPr txBox="1">
            <a:spLocks/>
          </p:cNvSpPr>
          <p:nvPr userDrawn="1"/>
        </p:nvSpPr>
        <p:spPr>
          <a:xfrm>
            <a:off x="228600" y="3082159"/>
            <a:ext cx="5399690" cy="1883979"/>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600"/>
              </a:spcAft>
              <a:buClr>
                <a:srgbClr val="6FACDE"/>
              </a:buClr>
              <a:buFont typeface="Arial" panose="020B0604020202020204" pitchFamily="34" charset="0"/>
              <a:buNone/>
            </a:pPr>
            <a:r>
              <a:rPr lang="en-US" sz="750" dirty="0" smtClean="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Kestra Investment Services (Kestra IS), member FINRA/SIPC and or investment advisory services through Kestra Advisory Services (Kestra AS), an affiliate of Kestra IS. Neither Kestra IS nor Kestra AS is affiliated with Arthur J. Gallagher &amp; Co., Gallagher Benefit Services, Inc. or Gallagher Fiduciary Advisors, LLC. Neither Kestra AS, Kestra IS, Arthur J. Gallagher &amp; Co., nor their affiliates provide accounting, legal, or tax advice.</a:t>
            </a:r>
          </a:p>
        </p:txBody>
      </p:sp>
      <p:sp>
        <p:nvSpPr>
          <p:cNvPr id="8" name="Title 1"/>
          <p:cNvSpPr>
            <a:spLocks noGrp="1"/>
          </p:cNvSpPr>
          <p:nvPr>
            <p:ph type="ctrTitle" hasCustomPrompt="1"/>
          </p:nvPr>
        </p:nvSpPr>
        <p:spPr>
          <a:xfrm>
            <a:off x="228600" y="253380"/>
            <a:ext cx="5546373" cy="82659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Disclaimer – GBS</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3511201"/>
            <a:ext cx="2502311" cy="1219201"/>
          </a:xfrm>
          <a:prstGeom prst="rect">
            <a:avLst/>
          </a:prstGeom>
          <a:ln w="12700">
            <a:miter lim="400000"/>
          </a:ln>
        </p:spPr>
      </p:pic>
      <p:sp>
        <p:nvSpPr>
          <p:cNvPr id="7"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91013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GGB ONLY Disclaimer">
    <p:spTree>
      <p:nvGrpSpPr>
        <p:cNvPr id="1" name=""/>
        <p:cNvGrpSpPr/>
        <p:nvPr/>
      </p:nvGrpSpPr>
      <p:grpSpPr>
        <a:xfrm>
          <a:off x="0" y="0"/>
          <a:ext cx="0" cy="0"/>
          <a:chOff x="0" y="0"/>
          <a:chExt cx="0" cy="0"/>
        </a:xfrm>
      </p:grpSpPr>
      <p:sp>
        <p:nvSpPr>
          <p:cNvPr id="11" name="Rectangle 10"/>
          <p:cNvSpPr/>
          <p:nvPr userDrawn="1"/>
        </p:nvSpPr>
        <p:spPr>
          <a:xfrm>
            <a:off x="0" y="979714"/>
            <a:ext cx="9144000" cy="4176719"/>
          </a:xfrm>
          <a:prstGeom prst="rect">
            <a:avLst/>
          </a:prstGeom>
          <a:blipFill dpi="0" rotWithShape="1">
            <a:blip r:embed="rId2">
              <a:alphaModFix amt="90000"/>
            </a:blip>
            <a:srcRect/>
            <a:stretch>
              <a:fillRect t="-23457"/>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1"/>
          <p:cNvSpPr txBox="1">
            <a:spLocks/>
          </p:cNvSpPr>
          <p:nvPr userDrawn="1"/>
        </p:nvSpPr>
        <p:spPr>
          <a:xfrm>
            <a:off x="228600" y="3206750"/>
            <a:ext cx="5399690" cy="1759388"/>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indent="0" algn="l" defTabSz="914400" rtl="0" eaLnBrk="1" fontAlgn="auto" latinLnBrk="0" hangingPunct="1">
              <a:lnSpc>
                <a:spcPct val="114000"/>
              </a:lnSpc>
              <a:spcBef>
                <a:spcPts val="0"/>
              </a:spcBef>
              <a:spcAft>
                <a:spcPts val="600"/>
              </a:spcAft>
              <a:buClr>
                <a:srgbClr val="6FACDE"/>
              </a:buClr>
              <a:buSzTx/>
              <a:buFont typeface="Arial" panose="020B0604020202020204" pitchFamily="34" charset="0"/>
              <a:buNone/>
              <a:tabLst>
                <a:tab pos="168275" algn="l"/>
              </a:tabLst>
            </a:pPr>
            <a:r>
              <a:rPr lang="en-US" sz="750" kern="1200" noProof="0" dirty="0" smtClean="0">
                <a:solidFill>
                  <a:srgbClr val="6FACDE">
                    <a:lumMod val="40000"/>
                    <a:lumOff val="60000"/>
                  </a:srgbClr>
                </a:solidFill>
                <a:latin typeface="+mn-lt"/>
                <a:ea typeface="+mn-ea"/>
                <a:cs typeface="+mn-cs"/>
              </a:rPr>
              <a:t>The information contained herein is offered as insurance industry guidance and provided as an overview of current market risks and available coverages and is intended for discussion purposes only. This publication is not intended to offer legal advice or client-specific risk management advice. Any description of insurance coverages is not meant to interpret specific coverages that your company may already have in place or that may be generally available. General insurance descriptions contained herein do not include complete insurance policy definitions, terms, and/or conditions, and should not be relied on for coverage interpretation. Actual insurance policies must always be consulted for full coverage details and analysis.</a:t>
            </a:r>
          </a:p>
          <a:p>
            <a:pPr marL="0" marR="0" indent="0" algn="l" defTabSz="914400" rtl="0" eaLnBrk="1" fontAlgn="auto" latinLnBrk="0" hangingPunct="1">
              <a:lnSpc>
                <a:spcPct val="114000"/>
              </a:lnSpc>
              <a:spcBef>
                <a:spcPts val="0"/>
              </a:spcBef>
              <a:spcAft>
                <a:spcPts val="600"/>
              </a:spcAft>
              <a:buClr>
                <a:srgbClr val="6FACDE"/>
              </a:buClr>
              <a:buSzTx/>
              <a:buFont typeface="Arial" panose="020B0604020202020204" pitchFamily="34" charset="0"/>
              <a:buNone/>
              <a:tabLst>
                <a:tab pos="168275" algn="l"/>
              </a:tabLst>
            </a:pPr>
            <a:r>
              <a:rPr lang="en-US" sz="750" kern="1200" noProof="0" dirty="0" smtClean="0">
                <a:solidFill>
                  <a:srgbClr val="6FACDE">
                    <a:lumMod val="40000"/>
                    <a:lumOff val="60000"/>
                  </a:srgbClr>
                </a:solidFill>
                <a:latin typeface="+mn-lt"/>
                <a:ea typeface="+mn-ea"/>
                <a:cs typeface="+mn-cs"/>
              </a:rPr>
              <a:t>Insurance brokerage and related services to be provided by Arthur J. Gallagher Risk Management Services, Inc. (License No. 0D69293) and/or its affiliate Arthur J. Gallagher &amp; Co. Insurance Brokers of California, Inc. (License No. 0726293).</a:t>
            </a:r>
          </a:p>
        </p:txBody>
      </p:sp>
      <p:sp>
        <p:nvSpPr>
          <p:cNvPr id="8" name="Title 1"/>
          <p:cNvSpPr>
            <a:spLocks noGrp="1"/>
          </p:cNvSpPr>
          <p:nvPr>
            <p:ph type="ctrTitle" hasCustomPrompt="1"/>
          </p:nvPr>
        </p:nvSpPr>
        <p:spPr>
          <a:xfrm>
            <a:off x="228600" y="253380"/>
            <a:ext cx="5546373" cy="826592"/>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Disclaimer - </a:t>
            </a:r>
            <a:r>
              <a:rPr lang="en-US" dirty="0" err="1" smtClean="0"/>
              <a:t>GGB</a:t>
            </a:r>
            <a:endParaRPr lang="en-US" dirty="0"/>
          </a:p>
        </p:txBody>
      </p:sp>
      <p:pic>
        <p:nvPicPr>
          <p:cNvPr id="14" name="image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82704" y="3511201"/>
            <a:ext cx="2502311" cy="1219201"/>
          </a:xfrm>
          <a:prstGeom prst="rect">
            <a:avLst/>
          </a:prstGeom>
          <a:ln w="12700">
            <a:miter lim="400000"/>
          </a:ln>
        </p:spPr>
      </p:pic>
      <p:sp>
        <p:nvSpPr>
          <p:cNvPr id="7"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2588305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14403"/>
          <a:stretch/>
        </p:blipFill>
        <p:spPr>
          <a:xfrm flipH="1">
            <a:off x="0" y="748999"/>
            <a:ext cx="9144000" cy="4410403"/>
          </a:xfrm>
          <a:prstGeom prst="rect">
            <a:avLst/>
          </a:prstGeom>
          <a:effectLst/>
        </p:spPr>
      </p:pic>
      <p:sp>
        <p:nvSpPr>
          <p:cNvPr id="2" name="Title 1"/>
          <p:cNvSpPr>
            <a:spLocks noGrp="1"/>
          </p:cNvSpPr>
          <p:nvPr>
            <p:ph type="ctrTitle" hasCustomPrompt="1"/>
          </p:nvPr>
        </p:nvSpPr>
        <p:spPr>
          <a:xfrm>
            <a:off x="228600" y="1065077"/>
            <a:ext cx="5367528" cy="786384"/>
          </a:xfrm>
          <a:prstGeom prst="rect">
            <a:avLst/>
          </a:prstGeom>
        </p:spPr>
        <p:txBody>
          <a:bodyPr anchor="b" anchorCtr="0">
            <a:noAutofit/>
          </a:bodyPr>
          <a:lstStyle>
            <a:lvl1pPr algn="l">
              <a:lnSpc>
                <a:spcPts val="4300"/>
              </a:lnSpc>
              <a:spcBef>
                <a:spcPts val="0"/>
              </a:spcBef>
              <a:defRPr sz="2400" cap="none">
                <a:solidFill>
                  <a:schemeClr val="accent1"/>
                </a:solidFill>
              </a:defRPr>
            </a:lvl1pPr>
          </a:lstStyle>
          <a:p>
            <a:r>
              <a:rPr lang="en-US" dirty="0" smtClean="0"/>
              <a:t>Divider/Breaker Slide</a:t>
            </a:r>
            <a:endParaRPr lang="en-US" dirty="0"/>
          </a:p>
        </p:txBody>
      </p:sp>
      <p:sp>
        <p:nvSpPr>
          <p:cNvPr id="3" name="Subtitle 2"/>
          <p:cNvSpPr>
            <a:spLocks noGrp="1"/>
          </p:cNvSpPr>
          <p:nvPr>
            <p:ph type="subTitle" idx="1" hasCustomPrompt="1"/>
          </p:nvPr>
        </p:nvSpPr>
        <p:spPr>
          <a:xfrm>
            <a:off x="228600" y="1860605"/>
            <a:ext cx="5367528" cy="374904"/>
          </a:xfrm>
          <a:prstGeom prst="rect">
            <a:avLst/>
          </a:prstGeom>
        </p:spPr>
        <p:txBody>
          <a:bodyPr>
            <a:noAutofit/>
          </a:bodyPr>
          <a:lstStyle>
            <a:lvl1pPr marL="0" indent="0" algn="l">
              <a:buNone/>
              <a:defRPr sz="1600" cap="none" baseline="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Subheading/topic</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9209" y="63737"/>
            <a:ext cx="1789486" cy="546543"/>
          </a:xfrm>
          <a:prstGeom prst="rect">
            <a:avLst/>
          </a:prstGeom>
        </p:spPr>
      </p:pic>
      <p:sp>
        <p:nvSpPr>
          <p:cNvPr id="7" name="Text Placeholder 6"/>
          <p:cNvSpPr txBox="1">
            <a:spLocks/>
          </p:cNvSpPr>
          <p:nvPr userDrawn="1"/>
        </p:nvSpPr>
        <p:spPr>
          <a:xfrm>
            <a:off x="5715000" y="4799059"/>
            <a:ext cx="3191161" cy="228600"/>
          </a:xfrm>
          <a:prstGeom prst="rect">
            <a:avLst/>
          </a:prstGeom>
        </p:spPr>
        <p:txBody>
          <a:bodyPr vert="horz" lIns="91440" tIns="45720" rIns="91440" bIns="45720"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457200" rtl="0" eaLnBrk="1" fontAlgn="auto" latinLnBrk="0" hangingPunct="1">
              <a:lnSpc>
                <a:spcPct val="100000"/>
              </a:lnSpc>
              <a:spcBef>
                <a:spcPct val="20000"/>
              </a:spcBef>
              <a:spcAft>
                <a:spcPts val="0"/>
              </a:spcAft>
              <a:buClrTx/>
              <a:buSzTx/>
              <a:buFont typeface="Arial"/>
              <a:buNone/>
              <a:tabLst/>
              <a:defRPr/>
            </a:pPr>
            <a:r>
              <a:rPr lang="en-US" sz="600" kern="1200" dirty="0" smtClean="0">
                <a:solidFill>
                  <a:schemeClr val="accent2">
                    <a:lumMod val="40000"/>
                    <a:lumOff val="60000"/>
                  </a:schemeClr>
                </a:solidFill>
                <a:latin typeface="+mj-lt"/>
                <a:ea typeface="+mn-ea"/>
                <a:cs typeface="+mn-cs"/>
              </a:rPr>
              <a:t>©2021 ARTHUR J. GALLAGHER &amp; CO. </a:t>
            </a:r>
            <a:endParaRPr lang="en-US" sz="600" kern="1200" dirty="0">
              <a:solidFill>
                <a:schemeClr val="accent2">
                  <a:lumMod val="40000"/>
                  <a:lumOff val="60000"/>
                </a:schemeClr>
              </a:solidFill>
              <a:latin typeface="+mj-lt"/>
              <a:ea typeface="+mn-ea"/>
              <a:cs typeface="+mn-cs"/>
            </a:endParaRPr>
          </a:p>
        </p:txBody>
      </p:sp>
    </p:spTree>
    <p:extLst>
      <p:ext uri="{BB962C8B-B14F-4D97-AF65-F5344CB8AC3E}">
        <p14:creationId xmlns:p14="http://schemas.microsoft.com/office/powerpoint/2010/main" val="407468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2.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097280"/>
            <a:ext cx="7772400" cy="336042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Box 3"/>
          <p:cNvSpPr txBox="1"/>
          <p:nvPr userDrawn="1"/>
        </p:nvSpPr>
        <p:spPr>
          <a:xfrm>
            <a:off x="228600" y="4892040"/>
            <a:ext cx="320040" cy="184666"/>
          </a:xfrm>
          <a:prstGeom prst="rect">
            <a:avLst/>
          </a:prstGeom>
          <a:noFill/>
        </p:spPr>
        <p:txBody>
          <a:bodyPr wrap="square" rtlCol="0">
            <a:spAutoFit/>
          </a:bodyPr>
          <a:lstStyle/>
          <a:p>
            <a:fld id="{47A85379-F5D1-4B17-9A88-B6775F35A499}" type="slidenum">
              <a:rPr lang="en-US" sz="600" smtClean="0">
                <a:solidFill>
                  <a:schemeClr val="accent2">
                    <a:lumMod val="40000"/>
                    <a:lumOff val="60000"/>
                  </a:schemeClr>
                </a:solidFill>
              </a:rPr>
              <a:t>‹#›</a:t>
            </a:fld>
            <a:endParaRPr lang="en-US" sz="600" dirty="0">
              <a:solidFill>
                <a:schemeClr val="accent2">
                  <a:lumMod val="40000"/>
                  <a:lumOff val="60000"/>
                </a:schemeClr>
              </a:solidFill>
            </a:endParaRPr>
          </a:p>
        </p:txBody>
      </p:sp>
    </p:spTree>
    <p:extLst>
      <p:ext uri="{BB962C8B-B14F-4D97-AF65-F5344CB8AC3E}">
        <p14:creationId xmlns:p14="http://schemas.microsoft.com/office/powerpoint/2010/main" val="3095045257"/>
      </p:ext>
    </p:extLst>
  </p:cSld>
  <p:clrMap bg1="lt1" tx1="dk1" bg2="lt2" tx2="dk2" accent1="accent1" accent2="accent2" accent3="accent3" accent4="accent4" accent5="accent5" accent6="accent6" hlink="hlink" folHlink="folHlink"/>
  <p:sldLayoutIdLst>
    <p:sldLayoutId id="2147483796" r:id="rId1"/>
    <p:sldLayoutId id="2147483855" r:id="rId2"/>
    <p:sldLayoutId id="2147483821" r:id="rId3"/>
    <p:sldLayoutId id="2147483856" r:id="rId4"/>
    <p:sldLayoutId id="2147483823" r:id="rId5"/>
    <p:sldLayoutId id="2147483851" r:id="rId6"/>
    <p:sldLayoutId id="2147483861" r:id="rId7"/>
    <p:sldLayoutId id="2147483862" r:id="rId8"/>
    <p:sldLayoutId id="2147483822" r:id="rId9"/>
    <p:sldLayoutId id="2147483857" r:id="rId10"/>
    <p:sldLayoutId id="2147483832" r:id="rId11"/>
    <p:sldLayoutId id="2147483858" r:id="rId12"/>
    <p:sldLayoutId id="2147483859" r:id="rId13"/>
    <p:sldLayoutId id="2147483854" r:id="rId14"/>
    <p:sldLayoutId id="2147483834" r:id="rId15"/>
    <p:sldLayoutId id="2147483860" r:id="rId16"/>
    <p:sldLayoutId id="2147483827" r:id="rId17"/>
    <p:sldLayoutId id="2147483852" r:id="rId18"/>
    <p:sldLayoutId id="2147483839" r:id="rId19"/>
    <p:sldLayoutId id="2147483802" r:id="rId20"/>
    <p:sldLayoutId id="2147483853" r:id="rId21"/>
    <p:sldLayoutId id="2147483836" r:id="rId22"/>
    <p:sldLayoutId id="2147483828" r:id="rId23"/>
    <p:sldLayoutId id="2147483838" r:id="rId24"/>
    <p:sldLayoutId id="2147483829" r:id="rId25"/>
    <p:sldLayoutId id="2147483830" r:id="rId26"/>
    <p:sldLayoutId id="2147483863" r:id="rId27"/>
    <p:sldLayoutId id="2147483831" r:id="rId28"/>
    <p:sldLayoutId id="2147483864" r:id="rId29"/>
    <p:sldLayoutId id="2147483865" r:id="rId30"/>
    <p:sldLayoutId id="2147483866" r:id="rId31"/>
    <p:sldLayoutId id="2147483867" r:id="rId32"/>
    <p:sldLayoutId id="214748388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160"/>
            <a:ext cx="5943600" cy="617220"/>
          </a:xfrm>
          <a:prstGeom prst="rect">
            <a:avLst/>
          </a:prstGeom>
        </p:spPr>
        <p:txBody>
          <a:bodyPr vert="horz" lIns="91440" tIns="45720" rIns="91440" bIns="45720" rtlCol="0" anchor="b"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1097280"/>
            <a:ext cx="7772400" cy="3360420"/>
          </a:xfrm>
          <a:prstGeom prst="rect">
            <a:avLst/>
          </a:prstGeom>
        </p:spPr>
        <p:txBody>
          <a:bodyPr vert="horz" lIns="91440" tIns="45720" rIns="9144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2" name="Text Placeholder 6"/>
          <p:cNvSpPr txBox="1">
            <a:spLocks/>
          </p:cNvSpPr>
          <p:nvPr userDrawn="1"/>
        </p:nvSpPr>
        <p:spPr>
          <a:xfrm>
            <a:off x="8092441" y="4892042"/>
            <a:ext cx="737948" cy="226314"/>
          </a:xfrm>
          <a:prstGeom prst="rect">
            <a:avLst/>
          </a:prstGeom>
        </p:spPr>
        <p:txBody>
          <a:bodyPr vert="horz" lIns="38576" tIns="19288" rIns="38576" bIns="19288" rtlCol="0" anchor="ctr"/>
          <a:lstStyle>
            <a:lvl1pPr marL="0" indent="0" algn="r" defTabSz="457200" rtl="0" eaLnBrk="1" latinLnBrk="0" hangingPunct="1">
              <a:spcBef>
                <a:spcPct val="20000"/>
              </a:spcBef>
              <a:buFont typeface="Arial"/>
              <a:buNone/>
              <a:defRPr lang="en-US" sz="700" kern="1200" smtClean="0">
                <a:solidFill>
                  <a:schemeClr val="tx1">
                    <a:tint val="75000"/>
                  </a:schemeClr>
                </a:solidFill>
                <a:latin typeface="+mn-lt"/>
                <a:ea typeface="+mn-ea"/>
                <a:cs typeface="+mn-cs"/>
              </a:defRPr>
            </a:lvl1pPr>
            <a:lvl2pPr marL="742950" indent="-285750" algn="l" defTabSz="457200" rtl="0" eaLnBrk="1" latinLnBrk="0" hangingPunct="1">
              <a:spcBef>
                <a:spcPct val="20000"/>
              </a:spcBef>
              <a:buFont typeface="Arial"/>
              <a:buChar char="–"/>
              <a:defRPr lang="en-US" sz="1800" kern="1200" smtClean="0">
                <a:solidFill>
                  <a:schemeClr val="tx1"/>
                </a:solidFill>
                <a:latin typeface="+mn-lt"/>
                <a:ea typeface="+mn-ea"/>
                <a:cs typeface="+mn-cs"/>
              </a:defRPr>
            </a:lvl2pPr>
            <a:lvl3pPr marL="1031875" indent="-23018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3pPr>
            <a:lvl4pPr marL="1255713" indent="-223838" algn="l" defTabSz="457200" rtl="0" eaLnBrk="1" latinLnBrk="0" hangingPunct="1">
              <a:spcBef>
                <a:spcPct val="20000"/>
              </a:spcBef>
              <a:buFont typeface="Arial"/>
              <a:buChar char="–"/>
              <a:defRPr lang="en-US" sz="1800" kern="1200" smtClean="0">
                <a:solidFill>
                  <a:schemeClr val="tx1"/>
                </a:solidFill>
                <a:latin typeface="+mn-lt"/>
                <a:ea typeface="+mn-ea"/>
                <a:cs typeface="+mn-cs"/>
              </a:defRPr>
            </a:lvl4pPr>
            <a:lvl5pPr marL="1485900" indent="-230188" algn="l" defTabSz="457200" rtl="0" eaLnBrk="1" latinLnBrk="0" hangingPunct="1">
              <a:spcBef>
                <a:spcPct val="20000"/>
              </a:spcBef>
              <a:buFont typeface="Arial"/>
              <a:buChar char="»"/>
              <a:defRPr lang="en-US"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r" defTabSz="192876" rtl="0" eaLnBrk="1" fontAlgn="auto" latinLnBrk="0" hangingPunct="1">
              <a:lnSpc>
                <a:spcPct val="100000"/>
              </a:lnSpc>
              <a:spcBef>
                <a:spcPct val="20000"/>
              </a:spcBef>
              <a:spcAft>
                <a:spcPts val="0"/>
              </a:spcAft>
              <a:buClrTx/>
              <a:buSzTx/>
              <a:buFont typeface="Arial"/>
              <a:buNone/>
              <a:tabLst/>
              <a:defRPr/>
            </a:pPr>
            <a:fld id="{A693E131-0D16-45FB-88DE-8C60A1B179D3}" type="slidenum">
              <a:rPr lang="en-US" sz="337" smtClean="0">
                <a:solidFill>
                  <a:schemeClr val="bg1"/>
                </a:solidFill>
              </a:rPr>
              <a:pPr marL="0" marR="0" indent="0" algn="r" defTabSz="192876" rtl="0" eaLnBrk="1" fontAlgn="auto" latinLnBrk="0" hangingPunct="1">
                <a:lnSpc>
                  <a:spcPct val="100000"/>
                </a:lnSpc>
                <a:spcBef>
                  <a:spcPct val="20000"/>
                </a:spcBef>
                <a:spcAft>
                  <a:spcPts val="0"/>
                </a:spcAft>
                <a:buClrTx/>
                <a:buSzTx/>
                <a:buFont typeface="Arial"/>
                <a:buNone/>
                <a:tabLst/>
                <a:defRPr/>
              </a:pPr>
              <a:t>‹#›</a:t>
            </a:fld>
            <a:endParaRPr lang="en-US" sz="337" dirty="0" smtClean="0">
              <a:solidFill>
                <a:schemeClr val="bg1"/>
              </a:solidFill>
            </a:endParaRPr>
          </a:p>
        </p:txBody>
      </p:sp>
      <p:sp>
        <p:nvSpPr>
          <p:cNvPr id="4" name="TextBox 3"/>
          <p:cNvSpPr txBox="1"/>
          <p:nvPr userDrawn="1"/>
        </p:nvSpPr>
        <p:spPr>
          <a:xfrm>
            <a:off x="228600" y="4892041"/>
            <a:ext cx="320040" cy="166520"/>
          </a:xfrm>
          <a:prstGeom prst="rect">
            <a:avLst/>
          </a:prstGeom>
          <a:noFill/>
        </p:spPr>
        <p:txBody>
          <a:bodyPr wrap="square" rtlCol="0">
            <a:spAutoFit/>
          </a:bodyPr>
          <a:lstStyle/>
          <a:p>
            <a:fld id="{47A85379-F5D1-4B17-9A88-B6775F35A499}" type="slidenum">
              <a:rPr lang="en-US" sz="482" smtClean="0">
                <a:solidFill>
                  <a:schemeClr val="accent2">
                    <a:lumMod val="40000"/>
                    <a:lumOff val="60000"/>
                  </a:schemeClr>
                </a:solidFill>
              </a:rPr>
              <a:t>‹#›</a:t>
            </a:fld>
            <a:endParaRPr lang="en-US" sz="482" dirty="0">
              <a:solidFill>
                <a:schemeClr val="accent2">
                  <a:lumMod val="40000"/>
                  <a:lumOff val="60000"/>
                </a:schemeClr>
              </a:solidFill>
            </a:endParaRPr>
          </a:p>
        </p:txBody>
      </p:sp>
      <p:sp>
        <p:nvSpPr>
          <p:cNvPr id="6" name="Slide Number Placeholder 5"/>
          <p:cNvSpPr>
            <a:spLocks noGrp="1"/>
          </p:cNvSpPr>
          <p:nvPr>
            <p:ph type="sldNum" sz="quarter" idx="4"/>
          </p:nvPr>
        </p:nvSpPr>
        <p:spPr>
          <a:xfrm>
            <a:off x="228600" y="4694095"/>
            <a:ext cx="2057230" cy="273844"/>
          </a:xfrm>
          <a:prstGeom prst="rect">
            <a:avLst/>
          </a:prstGeom>
        </p:spPr>
        <p:txBody>
          <a:bodyPr vert="horz" lIns="91440" tIns="45720" rIns="91440" bIns="45720" rtlCol="0" anchor="ctr"/>
          <a:lstStyle>
            <a:lvl1pPr algn="l">
              <a:defRPr sz="482">
                <a:solidFill>
                  <a:schemeClr val="bg2">
                    <a:lumMod val="50000"/>
                  </a:schemeClr>
                </a:solidFill>
              </a:defRPr>
            </a:lvl1pPr>
          </a:lstStyle>
          <a:p>
            <a:fld id="{6ADD02FE-8571-4901-9493-2CD30A7620BA}" type="slidenum">
              <a:rPr lang="en-US" smtClean="0"/>
              <a:pPr/>
              <a:t>‹#›</a:t>
            </a:fld>
            <a:endParaRPr lang="en-US" dirty="0"/>
          </a:p>
        </p:txBody>
      </p:sp>
      <p:sp>
        <p:nvSpPr>
          <p:cNvPr id="8" name="Footer Placeholder 7"/>
          <p:cNvSpPr>
            <a:spLocks noGrp="1"/>
          </p:cNvSpPr>
          <p:nvPr>
            <p:ph type="ftr" sz="quarter" idx="3"/>
          </p:nvPr>
        </p:nvSpPr>
        <p:spPr>
          <a:xfrm>
            <a:off x="3029291" y="4767604"/>
            <a:ext cx="3085420" cy="273844"/>
          </a:xfrm>
          <a:prstGeom prst="rect">
            <a:avLst/>
          </a:prstGeom>
        </p:spPr>
        <p:txBody>
          <a:bodyPr vert="horz" lIns="91440" tIns="45720" rIns="91440" bIns="45720" rtlCol="0" anchor="ctr"/>
          <a:lstStyle>
            <a:lvl1pPr algn="ctr">
              <a:defRPr sz="482">
                <a:solidFill>
                  <a:schemeClr val="tx1">
                    <a:tint val="75000"/>
                  </a:schemeClr>
                </a:solidFill>
              </a:defRPr>
            </a:lvl1pPr>
          </a:lstStyle>
          <a:p>
            <a:endParaRPr lang="en-US" dirty="0"/>
          </a:p>
        </p:txBody>
      </p:sp>
    </p:spTree>
    <p:extLst>
      <p:ext uri="{BB962C8B-B14F-4D97-AF65-F5344CB8AC3E}">
        <p14:creationId xmlns:p14="http://schemas.microsoft.com/office/powerpoint/2010/main" val="682273089"/>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92876" rtl="0" eaLnBrk="1" latinLnBrk="0" hangingPunct="1">
        <a:spcBef>
          <a:spcPct val="0"/>
        </a:spcBef>
        <a:buNone/>
        <a:defRPr sz="1446" kern="1200">
          <a:solidFill>
            <a:schemeClr val="accent1"/>
          </a:solidFill>
          <a:latin typeface="+mj-lt"/>
          <a:ea typeface="+mj-ea"/>
          <a:cs typeface="+mj-cs"/>
        </a:defRPr>
      </a:lvl1pPr>
    </p:titleStyle>
    <p:bodyStyle>
      <a:lvl1pPr marL="96438" indent="-96438" algn="l" defTabSz="192876" rtl="0" eaLnBrk="1" latinLnBrk="0" hangingPunct="1">
        <a:spcBef>
          <a:spcPts val="0"/>
        </a:spcBef>
        <a:spcAft>
          <a:spcPts val="380"/>
        </a:spcAft>
        <a:buClr>
          <a:schemeClr val="accent2"/>
        </a:buClr>
        <a:buFont typeface="Arial"/>
        <a:buChar char="•"/>
        <a:defRPr sz="675" kern="1200">
          <a:solidFill>
            <a:schemeClr val="tx2"/>
          </a:solidFill>
          <a:latin typeface="+mn-lt"/>
          <a:ea typeface="+mn-ea"/>
          <a:cs typeface="Times New Roman"/>
        </a:defRPr>
      </a:lvl1pPr>
      <a:lvl2pPr marL="194886" indent="-97108" algn="l" defTabSz="192876" rtl="0" eaLnBrk="1" latinLnBrk="0" hangingPunct="1">
        <a:spcBef>
          <a:spcPts val="0"/>
        </a:spcBef>
        <a:spcAft>
          <a:spcPts val="380"/>
        </a:spcAft>
        <a:buClr>
          <a:schemeClr val="accent2"/>
        </a:buClr>
        <a:buFont typeface="Arial"/>
        <a:buChar char="–"/>
        <a:defRPr sz="591" kern="1200">
          <a:solidFill>
            <a:schemeClr val="tx2"/>
          </a:solidFill>
          <a:latin typeface="+mn-lt"/>
          <a:ea typeface="+mn-ea"/>
          <a:cs typeface="Times New Roman"/>
        </a:defRPr>
      </a:lvl2pPr>
      <a:lvl3pPr marL="288645" indent="-97108" algn="l" defTabSz="192876" rtl="0" eaLnBrk="1" latinLnBrk="0" hangingPunct="1">
        <a:spcBef>
          <a:spcPts val="0"/>
        </a:spcBef>
        <a:spcAft>
          <a:spcPts val="380"/>
        </a:spcAft>
        <a:buClr>
          <a:schemeClr val="accent2"/>
        </a:buClr>
        <a:buFont typeface="Wingdings" panose="05000000000000000000" pitchFamily="2" charset="2"/>
        <a:buChar char="§"/>
        <a:defRPr sz="549" kern="1200">
          <a:solidFill>
            <a:schemeClr val="tx2"/>
          </a:solidFill>
          <a:latin typeface="+mn-lt"/>
          <a:ea typeface="+mn-ea"/>
          <a:cs typeface="Times New Roman"/>
        </a:defRPr>
      </a:lvl3pPr>
      <a:lvl4pPr marL="385752" indent="-94429" algn="l" defTabSz="192876" rtl="0" eaLnBrk="1" latinLnBrk="0" hangingPunct="1">
        <a:spcBef>
          <a:spcPts val="0"/>
        </a:spcBef>
        <a:spcAft>
          <a:spcPts val="380"/>
        </a:spcAft>
        <a:buClr>
          <a:schemeClr val="accent2"/>
        </a:buClr>
        <a:buFont typeface="Arial"/>
        <a:buChar char="–"/>
        <a:defRPr lang="en-US" sz="549" kern="1200" dirty="0">
          <a:solidFill>
            <a:schemeClr val="tx2"/>
          </a:solidFill>
          <a:latin typeface="+mn-lt"/>
          <a:ea typeface="+mn-ea"/>
          <a:cs typeface="Times New Roman"/>
        </a:defRPr>
      </a:lvl4pPr>
      <a:lvl5pPr marL="482191" indent="-94429" algn="l" defTabSz="192876" rtl="0" eaLnBrk="1" latinLnBrk="0" hangingPunct="1">
        <a:spcBef>
          <a:spcPts val="0"/>
        </a:spcBef>
        <a:spcAft>
          <a:spcPts val="380"/>
        </a:spcAft>
        <a:buClr>
          <a:schemeClr val="accent2"/>
        </a:buClr>
        <a:buFont typeface="Arial" panose="020B0604020202020204" pitchFamily="34" charset="0"/>
        <a:buChar char="–"/>
        <a:defRPr sz="549" kern="1200">
          <a:solidFill>
            <a:schemeClr val="tx2"/>
          </a:solidFill>
          <a:latin typeface="+mn-lt"/>
          <a:ea typeface="+mn-ea"/>
          <a:cs typeface="Times New Roman"/>
        </a:defRPr>
      </a:lvl5pPr>
      <a:lvl6pPr marL="1060819" indent="-96438" algn="l" defTabSz="192876" rtl="0" eaLnBrk="1" latinLnBrk="0" hangingPunct="1">
        <a:spcBef>
          <a:spcPct val="20000"/>
        </a:spcBef>
        <a:buFont typeface="Arial"/>
        <a:buChar char="•"/>
        <a:defRPr sz="844" kern="1200">
          <a:solidFill>
            <a:schemeClr val="tx1"/>
          </a:solidFill>
          <a:latin typeface="+mn-lt"/>
          <a:ea typeface="+mn-ea"/>
          <a:cs typeface="+mn-cs"/>
        </a:defRPr>
      </a:lvl6pPr>
      <a:lvl7pPr marL="1253695" indent="-96438" algn="l" defTabSz="192876" rtl="0" eaLnBrk="1" latinLnBrk="0" hangingPunct="1">
        <a:spcBef>
          <a:spcPct val="20000"/>
        </a:spcBef>
        <a:buFont typeface="Arial"/>
        <a:buChar char="•"/>
        <a:defRPr sz="844" kern="1200">
          <a:solidFill>
            <a:schemeClr val="tx1"/>
          </a:solidFill>
          <a:latin typeface="+mn-lt"/>
          <a:ea typeface="+mn-ea"/>
          <a:cs typeface="+mn-cs"/>
        </a:defRPr>
      </a:lvl7pPr>
      <a:lvl8pPr marL="1446571" indent="-96438" algn="l" defTabSz="192876" rtl="0" eaLnBrk="1" latinLnBrk="0" hangingPunct="1">
        <a:spcBef>
          <a:spcPct val="20000"/>
        </a:spcBef>
        <a:buFont typeface="Arial"/>
        <a:buChar char="•"/>
        <a:defRPr sz="844" kern="1200">
          <a:solidFill>
            <a:schemeClr val="tx1"/>
          </a:solidFill>
          <a:latin typeface="+mn-lt"/>
          <a:ea typeface="+mn-ea"/>
          <a:cs typeface="+mn-cs"/>
        </a:defRPr>
      </a:lvl8pPr>
      <a:lvl9pPr marL="1639447" indent="-96438" algn="l" defTabSz="192876" rtl="0" eaLnBrk="1" latinLnBrk="0" hangingPunct="1">
        <a:spcBef>
          <a:spcPct val="20000"/>
        </a:spcBef>
        <a:buFont typeface="Arial"/>
        <a:buChar char="•"/>
        <a:defRPr sz="844" kern="1200">
          <a:solidFill>
            <a:schemeClr val="tx1"/>
          </a:solidFill>
          <a:latin typeface="+mn-lt"/>
          <a:ea typeface="+mn-ea"/>
          <a:cs typeface="+mn-cs"/>
        </a:defRPr>
      </a:lvl9pPr>
    </p:bodyStyle>
    <p:otherStyle>
      <a:defPPr>
        <a:defRPr lang="en-US"/>
      </a:defPPr>
      <a:lvl1pPr marL="0" algn="l" defTabSz="192876" rtl="0" eaLnBrk="1" latinLnBrk="0" hangingPunct="1">
        <a:defRPr sz="760" kern="1200">
          <a:solidFill>
            <a:schemeClr val="tx1"/>
          </a:solidFill>
          <a:latin typeface="+mn-lt"/>
          <a:ea typeface="+mn-ea"/>
          <a:cs typeface="+mn-cs"/>
        </a:defRPr>
      </a:lvl1pPr>
      <a:lvl2pPr marL="192876" algn="l" defTabSz="192876" rtl="0" eaLnBrk="1" latinLnBrk="0" hangingPunct="1">
        <a:defRPr sz="760" kern="1200">
          <a:solidFill>
            <a:schemeClr val="tx1"/>
          </a:solidFill>
          <a:latin typeface="+mn-lt"/>
          <a:ea typeface="+mn-ea"/>
          <a:cs typeface="+mn-cs"/>
        </a:defRPr>
      </a:lvl2pPr>
      <a:lvl3pPr marL="385752" algn="l" defTabSz="192876" rtl="0" eaLnBrk="1" latinLnBrk="0" hangingPunct="1">
        <a:defRPr sz="760" kern="1200">
          <a:solidFill>
            <a:schemeClr val="tx1"/>
          </a:solidFill>
          <a:latin typeface="+mn-lt"/>
          <a:ea typeface="+mn-ea"/>
          <a:cs typeface="+mn-cs"/>
        </a:defRPr>
      </a:lvl3pPr>
      <a:lvl4pPr marL="578628" algn="l" defTabSz="192876" rtl="0" eaLnBrk="1" latinLnBrk="0" hangingPunct="1">
        <a:defRPr sz="760" kern="1200">
          <a:solidFill>
            <a:schemeClr val="tx1"/>
          </a:solidFill>
          <a:latin typeface="+mn-lt"/>
          <a:ea typeface="+mn-ea"/>
          <a:cs typeface="+mn-cs"/>
        </a:defRPr>
      </a:lvl4pPr>
      <a:lvl5pPr marL="771504" algn="l" defTabSz="192876" rtl="0" eaLnBrk="1" latinLnBrk="0" hangingPunct="1">
        <a:defRPr sz="760" kern="1200">
          <a:solidFill>
            <a:schemeClr val="tx1"/>
          </a:solidFill>
          <a:latin typeface="+mn-lt"/>
          <a:ea typeface="+mn-ea"/>
          <a:cs typeface="+mn-cs"/>
        </a:defRPr>
      </a:lvl5pPr>
      <a:lvl6pPr marL="964381" algn="l" defTabSz="192876" rtl="0" eaLnBrk="1" latinLnBrk="0" hangingPunct="1">
        <a:defRPr sz="760" kern="1200">
          <a:solidFill>
            <a:schemeClr val="tx1"/>
          </a:solidFill>
          <a:latin typeface="+mn-lt"/>
          <a:ea typeface="+mn-ea"/>
          <a:cs typeface="+mn-cs"/>
        </a:defRPr>
      </a:lvl6pPr>
      <a:lvl7pPr marL="1157257" algn="l" defTabSz="192876" rtl="0" eaLnBrk="1" latinLnBrk="0" hangingPunct="1">
        <a:defRPr sz="760" kern="1200">
          <a:solidFill>
            <a:schemeClr val="tx1"/>
          </a:solidFill>
          <a:latin typeface="+mn-lt"/>
          <a:ea typeface="+mn-ea"/>
          <a:cs typeface="+mn-cs"/>
        </a:defRPr>
      </a:lvl7pPr>
      <a:lvl8pPr marL="1350133" algn="l" defTabSz="192876" rtl="0" eaLnBrk="1" latinLnBrk="0" hangingPunct="1">
        <a:defRPr sz="760" kern="1200">
          <a:solidFill>
            <a:schemeClr val="tx1"/>
          </a:solidFill>
          <a:latin typeface="+mn-lt"/>
          <a:ea typeface="+mn-ea"/>
          <a:cs typeface="+mn-cs"/>
        </a:defRPr>
      </a:lvl8pPr>
      <a:lvl9pPr marL="1543009" algn="l" defTabSz="192876"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5.jpg"/><Relationship Id="rId7" Type="http://schemas.openxmlformats.org/officeDocument/2006/relationships/diagramQuickStyle" Target="../diagrams/quickStyle3.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4.pn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JPG"/><Relationship Id="rId10" Type="http://schemas.openxmlformats.org/officeDocument/2006/relationships/image" Target="../media/image53.png"/><Relationship Id="rId4" Type="http://schemas.openxmlformats.org/officeDocument/2006/relationships/image" Target="../media/image47.JPG"/><Relationship Id="rId9"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2424" y="4147603"/>
            <a:ext cx="5057735" cy="417909"/>
          </a:xfrm>
        </p:spPr>
        <p:txBody>
          <a:bodyPr/>
          <a:lstStyle/>
          <a:p>
            <a:r>
              <a:rPr lang="en-US" sz="1929" dirty="0" smtClean="0"/>
              <a:t>Health Benefit Review</a:t>
            </a:r>
            <a:endParaRPr lang="en-US" sz="1929" dirty="0"/>
          </a:p>
        </p:txBody>
      </p:sp>
      <p:sp>
        <p:nvSpPr>
          <p:cNvPr id="4" name="Text Placeholder 3"/>
          <p:cNvSpPr>
            <a:spLocks noGrp="1"/>
          </p:cNvSpPr>
          <p:nvPr>
            <p:ph type="body" sz="quarter" idx="10"/>
          </p:nvPr>
        </p:nvSpPr>
        <p:spPr>
          <a:xfrm>
            <a:off x="292424" y="4596583"/>
            <a:ext cx="2914650" cy="291073"/>
          </a:xfrm>
        </p:spPr>
        <p:txBody>
          <a:bodyPr/>
          <a:lstStyle/>
          <a:p>
            <a:r>
              <a:rPr lang="en-US" sz="1286" dirty="0" smtClean="0">
                <a:solidFill>
                  <a:schemeClr val="accent1"/>
                </a:solidFill>
              </a:rPr>
              <a:t>MPELRA – March 26, 2021</a:t>
            </a:r>
            <a:endParaRPr lang="en-US" sz="1286" dirty="0">
              <a:solidFill>
                <a:schemeClr val="accent1"/>
              </a:solidFill>
            </a:endParaRPr>
          </a:p>
        </p:txBody>
      </p:sp>
    </p:spTree>
    <p:extLst>
      <p:ext uri="{BB962C8B-B14F-4D97-AF65-F5344CB8AC3E}">
        <p14:creationId xmlns:p14="http://schemas.microsoft.com/office/powerpoint/2010/main" val="1522402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04022" y="391982"/>
            <a:ext cx="5595212" cy="617538"/>
          </a:xfrm>
        </p:spPr>
        <p:txBody>
          <a:bodyPr>
            <a:normAutofit fontScale="90000"/>
          </a:bodyPr>
          <a:lstStyle/>
          <a:p>
            <a:pPr>
              <a:lnSpc>
                <a:spcPts val="2700"/>
              </a:lnSpc>
              <a:spcAft>
                <a:spcPts val="600"/>
              </a:spcAft>
            </a:pPr>
            <a:r>
              <a:rPr lang="en-US" dirty="0" smtClean="0"/>
              <a:t>The Role of Healthcare in Large Employers’ Workforce Strategy, 2018-2020</a:t>
            </a:r>
            <a:endParaRPr lang="en-US" dirty="0"/>
          </a:p>
        </p:txBody>
      </p:sp>
      <p:sp>
        <p:nvSpPr>
          <p:cNvPr id="3" name="Rectangle 2"/>
          <p:cNvSpPr/>
          <p:nvPr/>
        </p:nvSpPr>
        <p:spPr>
          <a:xfrm>
            <a:off x="4599539" y="4346858"/>
            <a:ext cx="3251022" cy="553998"/>
          </a:xfrm>
          <a:prstGeom prst="rect">
            <a:avLst/>
          </a:prstGeom>
        </p:spPr>
        <p:txBody>
          <a:bodyPr wrap="square">
            <a:spAutoFit/>
          </a:bodyPr>
          <a:lstStyle/>
          <a:p>
            <a:r>
              <a:rPr lang="en-US" sz="750" dirty="0">
                <a:solidFill>
                  <a:srgbClr val="211D1E"/>
                </a:solidFill>
              </a:rPr>
              <a:t>Business Group on Health. </a:t>
            </a:r>
            <a:r>
              <a:rPr lang="en-US" sz="750" i="1" dirty="0">
                <a:solidFill>
                  <a:srgbClr val="211D1E"/>
                </a:solidFill>
              </a:rPr>
              <a:t>2021 Large Employers’ Health Care Strategy and Plan Design Survey</a:t>
            </a:r>
            <a:r>
              <a:rPr lang="en-US" sz="750" dirty="0">
                <a:solidFill>
                  <a:srgbClr val="211D1E"/>
                </a:solidFill>
              </a:rPr>
              <a:t>. August 2020. Available at: </a:t>
            </a:r>
            <a:r>
              <a:rPr lang="en-US" sz="750" dirty="0">
                <a:solidFill>
                  <a:srgbClr val="126970"/>
                </a:solidFill>
              </a:rPr>
              <a:t>https://www.businessgrouphealth.org/resources/2021-large-employers-health-care-strategy-and-plan-design-survey</a:t>
            </a:r>
            <a:endParaRPr lang="en-US" sz="750" dirty="0"/>
          </a:p>
        </p:txBody>
      </p:sp>
      <p:pic>
        <p:nvPicPr>
          <p:cNvPr id="5" name="Picture 4"/>
          <p:cNvPicPr>
            <a:picLocks noChangeAspect="1"/>
          </p:cNvPicPr>
          <p:nvPr/>
        </p:nvPicPr>
        <p:blipFill>
          <a:blip r:embed="rId3"/>
          <a:stretch>
            <a:fillRect/>
          </a:stretch>
        </p:blipFill>
        <p:spPr>
          <a:xfrm>
            <a:off x="559024" y="1266554"/>
            <a:ext cx="6693664" cy="3018234"/>
          </a:xfrm>
          <a:prstGeom prst="rect">
            <a:avLst/>
          </a:prstGeom>
        </p:spPr>
      </p:pic>
    </p:spTree>
    <p:extLst>
      <p:ext uri="{BB962C8B-B14F-4D97-AF65-F5344CB8AC3E}">
        <p14:creationId xmlns:p14="http://schemas.microsoft.com/office/powerpoint/2010/main" val="360480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0297" y="-55511"/>
            <a:ext cx="6034088" cy="617538"/>
          </a:xfrm>
        </p:spPr>
        <p:txBody>
          <a:bodyPr/>
          <a:lstStyle/>
          <a:p>
            <a:r>
              <a:rPr lang="en-US" sz="2000" dirty="0">
                <a:latin typeface="Arial" panose="020B0604020202020204" pitchFamily="34" charset="0"/>
                <a:cs typeface="Arial" panose="020B0604020202020204" pitchFamily="34" charset="0"/>
              </a:rPr>
              <a:t>Employee Experience</a:t>
            </a:r>
          </a:p>
        </p:txBody>
      </p:sp>
      <p:pic>
        <p:nvPicPr>
          <p:cNvPr id="5" name="Picture 4"/>
          <p:cNvPicPr>
            <a:picLocks noChangeAspect="1"/>
          </p:cNvPicPr>
          <p:nvPr/>
        </p:nvPicPr>
        <p:blipFill rotWithShape="1">
          <a:blip r:embed="rId2"/>
          <a:srcRect l="16815" t="25387" r="53059" b="45696"/>
          <a:stretch/>
        </p:blipFill>
        <p:spPr>
          <a:xfrm>
            <a:off x="5159744" y="1432476"/>
            <a:ext cx="3863170" cy="2085788"/>
          </a:xfrm>
          <a:prstGeom prst="rect">
            <a:avLst/>
          </a:prstGeom>
        </p:spPr>
      </p:pic>
      <p:pic>
        <p:nvPicPr>
          <p:cNvPr id="9" name="Picture 8"/>
          <p:cNvPicPr>
            <a:picLocks noChangeAspect="1"/>
          </p:cNvPicPr>
          <p:nvPr/>
        </p:nvPicPr>
        <p:blipFill rotWithShape="1">
          <a:blip r:embed="rId3"/>
          <a:srcRect l="35170" t="16385" r="21476" b="8003"/>
          <a:stretch/>
        </p:blipFill>
        <p:spPr>
          <a:xfrm>
            <a:off x="590306" y="631834"/>
            <a:ext cx="4495500" cy="4410184"/>
          </a:xfrm>
          <a:prstGeom prst="rect">
            <a:avLst/>
          </a:prstGeom>
        </p:spPr>
      </p:pic>
      <p:sp>
        <p:nvSpPr>
          <p:cNvPr id="11" name="TextBox 10"/>
          <p:cNvSpPr txBox="1"/>
          <p:nvPr/>
        </p:nvSpPr>
        <p:spPr>
          <a:xfrm>
            <a:off x="6607904" y="4756488"/>
            <a:ext cx="2536096" cy="273665"/>
          </a:xfrm>
          <a:prstGeom prst="rect">
            <a:avLst/>
          </a:prstGeom>
          <a:noFill/>
          <a:ln>
            <a:noFill/>
          </a:ln>
        </p:spPr>
        <p:txBody>
          <a:bodyPr wrap="square" rtlCol="0">
            <a:spAutoFit/>
          </a:bodyPr>
          <a:lstStyle/>
          <a:p>
            <a:pPr algn="ctr"/>
            <a:r>
              <a:rPr lang="en-US" sz="589" dirty="0"/>
              <a:t>Source:  Gallagher 2021 State of the Sector: Global Survey of Internal Communication and Employee Engagement (February 2021)</a:t>
            </a:r>
          </a:p>
        </p:txBody>
      </p:sp>
    </p:spTree>
    <p:extLst>
      <p:ext uri="{BB962C8B-B14F-4D97-AF65-F5344CB8AC3E}">
        <p14:creationId xmlns:p14="http://schemas.microsoft.com/office/powerpoint/2010/main" val="20982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360" y="2347100"/>
            <a:ext cx="3414286" cy="442341"/>
          </a:xfrm>
        </p:spPr>
        <p:txBody>
          <a:bodyPr/>
          <a:lstStyle/>
          <a:p>
            <a:pPr>
              <a:lnSpc>
                <a:spcPct val="100000"/>
              </a:lnSpc>
            </a:pPr>
            <a:r>
              <a:rPr lang="en-US" sz="2000" dirty="0" smtClean="0"/>
              <a:t>Medical/Rx Market Update</a:t>
            </a:r>
            <a:endParaRPr lang="en-US" sz="2000" dirty="0"/>
          </a:p>
        </p:txBody>
      </p:sp>
    </p:spTree>
    <p:extLst>
      <p:ext uri="{BB962C8B-B14F-4D97-AF65-F5344CB8AC3E}">
        <p14:creationId xmlns:p14="http://schemas.microsoft.com/office/powerpoint/2010/main" val="190873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24843" y="136525"/>
            <a:ext cx="6035675" cy="617538"/>
          </a:xfrm>
        </p:spPr>
        <p:txBody>
          <a:bodyPr/>
          <a:lstStyle/>
          <a:p>
            <a:r>
              <a:rPr lang="en-US" dirty="0" smtClean="0"/>
              <a:t>What’s New</a:t>
            </a:r>
            <a:endParaRPr lang="en-US" dirty="0"/>
          </a:p>
        </p:txBody>
      </p:sp>
      <p:sp>
        <p:nvSpPr>
          <p:cNvPr id="4" name="Text Placeholder 3"/>
          <p:cNvSpPr>
            <a:spLocks noGrp="1"/>
          </p:cNvSpPr>
          <p:nvPr>
            <p:ph type="body" sz="quarter" idx="4294967295"/>
          </p:nvPr>
        </p:nvSpPr>
        <p:spPr>
          <a:xfrm>
            <a:off x="324843" y="798513"/>
            <a:ext cx="7772400" cy="309562"/>
          </a:xfrm>
        </p:spPr>
        <p:txBody>
          <a:bodyPr/>
          <a:lstStyle/>
          <a:p>
            <a:pPr marL="0" indent="0">
              <a:buNone/>
            </a:pPr>
            <a:r>
              <a:rPr lang="en-US" sz="1600" b="1" dirty="0" smtClean="0">
                <a:solidFill>
                  <a:srgbClr val="6FACDE"/>
                </a:solidFill>
              </a:rPr>
              <a:t>Efforts to Control Healthcare Costs Continue</a:t>
            </a:r>
            <a:endParaRPr lang="en-US" sz="1600" b="1" dirty="0">
              <a:solidFill>
                <a:srgbClr val="6FACDE"/>
              </a:solidFill>
            </a:endParaRPr>
          </a:p>
        </p:txBody>
      </p:sp>
      <p:graphicFrame>
        <p:nvGraphicFramePr>
          <p:cNvPr id="12" name="Content Placeholder 11"/>
          <p:cNvGraphicFramePr>
            <a:graphicFrameLocks noGrp="1"/>
          </p:cNvGraphicFramePr>
          <p:nvPr>
            <p:ph idx="4294967295"/>
            <p:extLst>
              <p:ext uri="{D42A27DB-BD31-4B8C-83A1-F6EECF244321}">
                <p14:modId xmlns:p14="http://schemas.microsoft.com/office/powerpoint/2010/main" val="1744655621"/>
              </p:ext>
            </p:extLst>
          </p:nvPr>
        </p:nvGraphicFramePr>
        <p:xfrm>
          <a:off x="757980" y="1007246"/>
          <a:ext cx="7772400" cy="3154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470190" y="3192283"/>
            <a:ext cx="5576638" cy="219291"/>
          </a:xfrm>
          <a:prstGeom prst="rect">
            <a:avLst/>
          </a:prstGeom>
          <a:noFill/>
        </p:spPr>
        <p:txBody>
          <a:bodyPr wrap="square" rtlCol="0">
            <a:spAutoFit/>
          </a:bodyPr>
          <a:lstStyle/>
          <a:p>
            <a:r>
              <a:rPr lang="en-US" sz="825" i="1" dirty="0"/>
              <a:t>Source – CMS.gov</a:t>
            </a:r>
          </a:p>
        </p:txBody>
      </p:sp>
      <p:sp>
        <p:nvSpPr>
          <p:cNvPr id="6" name="Content Placeholder 1"/>
          <p:cNvSpPr txBox="1">
            <a:spLocks/>
          </p:cNvSpPr>
          <p:nvPr/>
        </p:nvSpPr>
        <p:spPr>
          <a:xfrm>
            <a:off x="180720" y="3913029"/>
            <a:ext cx="2667002" cy="497159"/>
          </a:xfrm>
          <a:prstGeom prst="rect">
            <a:avLst/>
          </a:prstGeom>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a:spcAft>
                <a:spcPts val="600"/>
              </a:spcAft>
              <a:buNone/>
            </a:pPr>
            <a:r>
              <a:rPr lang="en-US" sz="1050" i="1" dirty="0" smtClean="0"/>
              <a:t>Approximate BCBSM Trend numbers for January 1, 2021 renewals:</a:t>
            </a:r>
          </a:p>
          <a:p>
            <a:pPr lvl="1" indent="0">
              <a:spcAft>
                <a:spcPts val="0"/>
              </a:spcAft>
            </a:pPr>
            <a:r>
              <a:rPr lang="en-US" sz="1050" i="1" dirty="0" smtClean="0"/>
              <a:t>Hospital – 3.5%</a:t>
            </a:r>
          </a:p>
          <a:p>
            <a:pPr lvl="1" indent="0">
              <a:spcAft>
                <a:spcPts val="0"/>
              </a:spcAft>
            </a:pPr>
            <a:r>
              <a:rPr lang="en-US" sz="1050" i="1" dirty="0" smtClean="0"/>
              <a:t>Physician care – 3.4%</a:t>
            </a:r>
          </a:p>
          <a:p>
            <a:pPr lvl="1" indent="0">
              <a:spcAft>
                <a:spcPts val="0"/>
              </a:spcAft>
            </a:pPr>
            <a:r>
              <a:rPr lang="en-US" sz="1050" i="1" dirty="0" smtClean="0"/>
              <a:t>Pharmacy – 7.7%</a:t>
            </a:r>
            <a:endParaRPr lang="en-US" sz="1050" i="1" dirty="0"/>
          </a:p>
        </p:txBody>
      </p:sp>
      <p:sp>
        <p:nvSpPr>
          <p:cNvPr id="7" name="Content Placeholder 1"/>
          <p:cNvSpPr txBox="1">
            <a:spLocks/>
          </p:cNvSpPr>
          <p:nvPr/>
        </p:nvSpPr>
        <p:spPr>
          <a:xfrm>
            <a:off x="3000122" y="3913028"/>
            <a:ext cx="2667002" cy="497159"/>
          </a:xfrm>
          <a:prstGeom prst="rect">
            <a:avLst/>
          </a:prstGeom>
        </p:spPr>
        <p:txBody>
          <a:bodyPr vert="horz" lIns="91440" tIns="45720" rIns="91440" bIns="45720" rtlCol="0">
            <a:no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a:spcAft>
                <a:spcPts val="600"/>
              </a:spcAft>
              <a:buNone/>
            </a:pPr>
            <a:r>
              <a:rPr lang="en-US" sz="1050" i="1" dirty="0" smtClean="0"/>
              <a:t>Approximate BCBSM Trend numbers for July 1, 2021 renewals:</a:t>
            </a:r>
          </a:p>
          <a:p>
            <a:pPr lvl="1" indent="0">
              <a:spcAft>
                <a:spcPts val="0"/>
              </a:spcAft>
            </a:pPr>
            <a:r>
              <a:rPr lang="en-US" sz="1050" i="1" dirty="0" smtClean="0"/>
              <a:t>Hospital – 8.6%</a:t>
            </a:r>
          </a:p>
          <a:p>
            <a:pPr lvl="1" indent="0">
              <a:spcAft>
                <a:spcPts val="0"/>
              </a:spcAft>
            </a:pPr>
            <a:r>
              <a:rPr lang="en-US" sz="1050" i="1" dirty="0" smtClean="0"/>
              <a:t>Physician care – 8.5%</a:t>
            </a:r>
          </a:p>
          <a:p>
            <a:pPr lvl="1" indent="0">
              <a:spcAft>
                <a:spcPts val="0"/>
              </a:spcAft>
            </a:pPr>
            <a:r>
              <a:rPr lang="en-US" sz="1050" i="1" dirty="0" smtClean="0"/>
              <a:t>Pharmacy – 7.7%</a:t>
            </a:r>
            <a:endParaRPr lang="en-US" sz="1050" i="1" dirty="0"/>
          </a:p>
        </p:txBody>
      </p:sp>
    </p:spTree>
    <p:extLst>
      <p:ext uri="{BB962C8B-B14F-4D97-AF65-F5344CB8AC3E}">
        <p14:creationId xmlns:p14="http://schemas.microsoft.com/office/powerpoint/2010/main" val="8728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24843" y="136525"/>
            <a:ext cx="6035675" cy="617538"/>
          </a:xfrm>
        </p:spPr>
        <p:txBody>
          <a:bodyPr/>
          <a:lstStyle/>
          <a:p>
            <a:r>
              <a:rPr lang="en-US" dirty="0" smtClean="0"/>
              <a:t>A Recent Article</a:t>
            </a:r>
            <a:endParaRPr lang="en-US" dirty="0"/>
          </a:p>
        </p:txBody>
      </p:sp>
      <p:pic>
        <p:nvPicPr>
          <p:cNvPr id="2" name="Picture 1"/>
          <p:cNvPicPr>
            <a:picLocks noChangeAspect="1"/>
          </p:cNvPicPr>
          <p:nvPr/>
        </p:nvPicPr>
        <p:blipFill>
          <a:blip r:embed="rId3"/>
          <a:stretch>
            <a:fillRect/>
          </a:stretch>
        </p:blipFill>
        <p:spPr>
          <a:xfrm>
            <a:off x="324843" y="1394460"/>
            <a:ext cx="6092054" cy="3305652"/>
          </a:xfrm>
          <a:prstGeom prst="rect">
            <a:avLst/>
          </a:prstGeom>
        </p:spPr>
      </p:pic>
      <p:sp>
        <p:nvSpPr>
          <p:cNvPr id="7" name="Rectangle 6"/>
          <p:cNvSpPr/>
          <p:nvPr/>
        </p:nvSpPr>
        <p:spPr>
          <a:xfrm>
            <a:off x="6299555" y="1894189"/>
            <a:ext cx="2696396" cy="2277547"/>
          </a:xfrm>
          <a:prstGeom prst="rect">
            <a:avLst/>
          </a:prstGeom>
        </p:spPr>
        <p:txBody>
          <a:bodyPr wrap="square">
            <a:spAutoFit/>
          </a:bodyPr>
          <a:lstStyle/>
          <a:p>
            <a:pPr marL="342900" indent="-342900">
              <a:buFont typeface="Arial" panose="020B0604020202020204" pitchFamily="34" charset="0"/>
              <a:buChar char="•"/>
            </a:pPr>
            <a:r>
              <a:rPr lang="en-US" sz="1600" i="1" kern="0" dirty="0" smtClean="0">
                <a:solidFill>
                  <a:schemeClr val="bg2"/>
                </a:solidFill>
                <a:cs typeface="Calibri"/>
                <a:sym typeface="Calibri"/>
              </a:rPr>
              <a:t>45% of savings would come from outpatient hospital services</a:t>
            </a:r>
          </a:p>
          <a:p>
            <a:pPr marL="342900" indent="-342900">
              <a:buFont typeface="Arial" panose="020B0604020202020204" pitchFamily="34" charset="0"/>
              <a:buChar char="•"/>
            </a:pPr>
            <a:endParaRPr lang="en-US" sz="1600" i="1" kern="0" dirty="0" smtClean="0">
              <a:solidFill>
                <a:schemeClr val="bg2"/>
              </a:solidFill>
              <a:cs typeface="Calibri"/>
              <a:sym typeface="Calibri"/>
            </a:endParaRPr>
          </a:p>
          <a:p>
            <a:pPr marL="342900" indent="-342900">
              <a:buFont typeface="Arial" panose="020B0604020202020204" pitchFamily="34" charset="0"/>
              <a:buChar char="•"/>
            </a:pPr>
            <a:r>
              <a:rPr lang="en-US" sz="1600" i="1" kern="0" dirty="0" smtClean="0">
                <a:solidFill>
                  <a:schemeClr val="bg2"/>
                </a:solidFill>
                <a:cs typeface="Calibri"/>
                <a:sym typeface="Calibri"/>
              </a:rPr>
              <a:t>About a third of savings would come from lower healthcare spending on 55-64 year olds</a:t>
            </a:r>
          </a:p>
          <a:p>
            <a:pPr marL="342900" indent="-342900">
              <a:buFont typeface="Arial" panose="020B0604020202020204" pitchFamily="34" charset="0"/>
              <a:buChar char="•"/>
            </a:pPr>
            <a:endParaRPr lang="en-US" sz="1400" i="1" dirty="0"/>
          </a:p>
        </p:txBody>
      </p:sp>
    </p:spTree>
    <p:extLst>
      <p:ext uri="{BB962C8B-B14F-4D97-AF65-F5344CB8AC3E}">
        <p14:creationId xmlns:p14="http://schemas.microsoft.com/office/powerpoint/2010/main" val="187354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12821" y="925830"/>
            <a:ext cx="7772400" cy="308610"/>
          </a:xfrm>
        </p:spPr>
        <p:txBody>
          <a:bodyPr/>
          <a:lstStyle/>
          <a:p>
            <a:r>
              <a:rPr lang="en-US" sz="1600" dirty="0">
                <a:latin typeface="Arial" panose="020B0604020202020204" pitchFamily="34" charset="0"/>
                <a:cs typeface="Arial" panose="020B0604020202020204" pitchFamily="34" charset="0"/>
              </a:rPr>
              <a:t>This deserves a closer look</a:t>
            </a:r>
          </a:p>
        </p:txBody>
      </p:sp>
      <p:sp>
        <p:nvSpPr>
          <p:cNvPr id="3" name="Title 2"/>
          <p:cNvSpPr>
            <a:spLocks noGrp="1"/>
          </p:cNvSpPr>
          <p:nvPr>
            <p:ph type="title" idx="4294967295"/>
          </p:nvPr>
        </p:nvSpPr>
        <p:spPr>
          <a:xfrm>
            <a:off x="312821" y="173038"/>
            <a:ext cx="6034088" cy="617537"/>
          </a:xfrm>
        </p:spPr>
        <p:txBody>
          <a:bodyPr/>
          <a:lstStyle/>
          <a:p>
            <a:r>
              <a:rPr lang="en-US" dirty="0">
                <a:latin typeface="Arial" panose="020B0604020202020204" pitchFamily="34" charset="0"/>
                <a:cs typeface="Arial" panose="020B0604020202020204" pitchFamily="34" charset="0"/>
              </a:rPr>
              <a:t>Pharmacy Plan Management</a:t>
            </a:r>
          </a:p>
        </p:txBody>
      </p:sp>
      <p:graphicFrame>
        <p:nvGraphicFramePr>
          <p:cNvPr id="5" name="Diagram 4"/>
          <p:cNvGraphicFramePr/>
          <p:nvPr>
            <p:extLst/>
          </p:nvPr>
        </p:nvGraphicFramePr>
        <p:xfrm>
          <a:off x="226786" y="1234440"/>
          <a:ext cx="7772400" cy="360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178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28600" y="853638"/>
            <a:ext cx="7772400" cy="308610"/>
          </a:xfrm>
        </p:spPr>
        <p:txBody>
          <a:bodyPr/>
          <a:lstStyle/>
          <a:p>
            <a:r>
              <a:rPr lang="en-US" sz="1600" dirty="0">
                <a:latin typeface="Arial" panose="020B0604020202020204" pitchFamily="34" charset="0"/>
                <a:cs typeface="Arial" panose="020B0604020202020204" pitchFamily="34" charset="0"/>
              </a:rPr>
              <a:t>Three players control the majority of the US PBM Market</a:t>
            </a:r>
          </a:p>
        </p:txBody>
      </p:sp>
      <p:sp>
        <p:nvSpPr>
          <p:cNvPr id="2" name="Title 1"/>
          <p:cNvSpPr>
            <a:spLocks noGrp="1"/>
          </p:cNvSpPr>
          <p:nvPr>
            <p:ph type="title" idx="4294967295"/>
          </p:nvPr>
        </p:nvSpPr>
        <p:spPr>
          <a:xfrm>
            <a:off x="228600" y="201613"/>
            <a:ext cx="5943600" cy="617537"/>
          </a:xfrm>
        </p:spPr>
        <p:txBody>
          <a:bodyPr/>
          <a:lstStyle/>
          <a:p>
            <a:r>
              <a:rPr lang="en-US" dirty="0">
                <a:cs typeface="Arial" panose="020B0604020202020204" pitchFamily="34" charset="0"/>
              </a:rPr>
              <a:t>The Players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22566" r="32346"/>
          <a:stretch/>
        </p:blipFill>
        <p:spPr>
          <a:xfrm>
            <a:off x="2186658" y="1155995"/>
            <a:ext cx="3832190" cy="329291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59" y="1558167"/>
            <a:ext cx="1115741" cy="56156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7210" y="2392131"/>
            <a:ext cx="2159440" cy="4719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3140" y="3113936"/>
            <a:ext cx="1867580" cy="586808"/>
          </a:xfrm>
          <a:prstGeom prst="rect">
            <a:avLst/>
          </a:prstGeom>
        </p:spPr>
      </p:pic>
      <p:sp>
        <p:nvSpPr>
          <p:cNvPr id="14" name="Right Brace 13"/>
          <p:cNvSpPr/>
          <p:nvPr/>
        </p:nvSpPr>
        <p:spPr>
          <a:xfrm>
            <a:off x="5604615" y="1340662"/>
            <a:ext cx="967717" cy="270427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964"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68640" t="11606"/>
          <a:stretch/>
        </p:blipFill>
        <p:spPr>
          <a:xfrm>
            <a:off x="338090" y="1234440"/>
            <a:ext cx="1776376" cy="3758991"/>
          </a:xfrm>
          <a:prstGeom prst="rect">
            <a:avLst/>
          </a:prstGeom>
        </p:spPr>
      </p:pic>
    </p:spTree>
    <p:extLst>
      <p:ext uri="{BB962C8B-B14F-4D97-AF65-F5344CB8AC3E}">
        <p14:creationId xmlns:p14="http://schemas.microsoft.com/office/powerpoint/2010/main" val="230491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18686" y="771525"/>
            <a:ext cx="7772400" cy="308610"/>
          </a:xfrm>
        </p:spPr>
        <p:txBody>
          <a:bodyPr/>
          <a:lstStyle/>
          <a:p>
            <a:r>
              <a:rPr lang="en-US" sz="1600" dirty="0">
                <a:latin typeface="Arial" panose="020B0604020202020204" pitchFamily="34" charset="0"/>
                <a:cs typeface="Arial" panose="020B0604020202020204" pitchFamily="34" charset="0"/>
              </a:rPr>
              <a:t>Coming soon…..</a:t>
            </a:r>
          </a:p>
        </p:txBody>
      </p:sp>
      <p:sp>
        <p:nvSpPr>
          <p:cNvPr id="3" name="Title 2"/>
          <p:cNvSpPr>
            <a:spLocks noGrp="1"/>
          </p:cNvSpPr>
          <p:nvPr>
            <p:ph type="title" idx="4294967295"/>
          </p:nvPr>
        </p:nvSpPr>
        <p:spPr>
          <a:xfrm>
            <a:off x="218686" y="134132"/>
            <a:ext cx="6035675" cy="617538"/>
          </a:xfrm>
        </p:spPr>
        <p:txBody>
          <a:bodyPr/>
          <a:lstStyle/>
          <a:p>
            <a:r>
              <a:rPr lang="en-US" dirty="0">
                <a:latin typeface="Arial" panose="020B0604020202020204" pitchFamily="34" charset="0"/>
                <a:cs typeface="Arial" panose="020B0604020202020204" pitchFamily="34" charset="0"/>
              </a:rPr>
              <a:t>Health Plan Partnerships</a:t>
            </a:r>
          </a:p>
        </p:txBody>
      </p:sp>
      <p:graphicFrame>
        <p:nvGraphicFramePr>
          <p:cNvPr id="5" name="Table 4"/>
          <p:cNvGraphicFramePr>
            <a:graphicFrameLocks noGrp="1"/>
          </p:cNvGraphicFramePr>
          <p:nvPr>
            <p:extLst/>
          </p:nvPr>
        </p:nvGraphicFramePr>
        <p:xfrm>
          <a:off x="218686" y="1148581"/>
          <a:ext cx="8441288" cy="791811"/>
        </p:xfrm>
        <a:graphic>
          <a:graphicData uri="http://schemas.openxmlformats.org/drawingml/2006/table">
            <a:tbl>
              <a:tblPr firstRow="1" bandRow="1">
                <a:tableStyleId>{85BE263C-DBD7-4A20-BB59-AAB30ACAA65A}</a:tableStyleId>
              </a:tblPr>
              <a:tblGrid>
                <a:gridCol w="4220644">
                  <a:extLst>
                    <a:ext uri="{9D8B030D-6E8A-4147-A177-3AD203B41FA5}">
                      <a16:colId xmlns:a16="http://schemas.microsoft.com/office/drawing/2014/main" xmlns="" val="2338537999"/>
                    </a:ext>
                  </a:extLst>
                </a:gridCol>
                <a:gridCol w="4220644">
                  <a:extLst>
                    <a:ext uri="{9D8B030D-6E8A-4147-A177-3AD203B41FA5}">
                      <a16:colId xmlns:a16="http://schemas.microsoft.com/office/drawing/2014/main" xmlns="" val="828136660"/>
                    </a:ext>
                  </a:extLst>
                </a:gridCol>
              </a:tblGrid>
              <a:tr h="247082">
                <a:tc>
                  <a:txBody>
                    <a:bodyPr/>
                    <a:lstStyle/>
                    <a:p>
                      <a:pPr algn="r"/>
                      <a:r>
                        <a:rPr lang="en-US" sz="1400" dirty="0" smtClean="0"/>
                        <a:t>Medical Carrier</a:t>
                      </a:r>
                      <a:endParaRPr lang="en-US" sz="1400" dirty="0"/>
                    </a:p>
                  </a:txBody>
                  <a:tcPr marL="48986" marR="48986" marT="24493" marB="24493" anchor="ctr">
                    <a:lnR w="12700" cap="flat" cmpd="sng" algn="ctr">
                      <a:solidFill>
                        <a:schemeClr val="tx1"/>
                      </a:solidFill>
                      <a:prstDash val="solid"/>
                      <a:round/>
                      <a:headEnd type="none" w="med" len="med"/>
                      <a:tailEnd type="none" w="med" len="med"/>
                    </a:lnR>
                  </a:tcPr>
                </a:tc>
                <a:tc>
                  <a:txBody>
                    <a:bodyPr/>
                    <a:lstStyle/>
                    <a:p>
                      <a:pPr algn="r"/>
                      <a:r>
                        <a:rPr lang="en-US" sz="1400" dirty="0" smtClean="0"/>
                        <a:t>PBM Partner</a:t>
                      </a:r>
                      <a:endParaRPr lang="en-US" sz="1400" dirty="0"/>
                    </a:p>
                  </a:txBody>
                  <a:tcPr marL="48986" marR="48986" marT="24493" marB="24493"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91942551"/>
                  </a:ext>
                </a:extLst>
              </a:tr>
              <a:tr h="529465">
                <a:tc>
                  <a:txBody>
                    <a:bodyPr/>
                    <a:lstStyle/>
                    <a:p>
                      <a:pPr algn="r"/>
                      <a:r>
                        <a:rPr lang="en-US" sz="1400" dirty="0" smtClean="0"/>
                        <a:t>BCBS</a:t>
                      </a:r>
                      <a:r>
                        <a:rPr lang="en-US" sz="1400" baseline="0" dirty="0" smtClean="0"/>
                        <a:t> Michigan</a:t>
                      </a:r>
                      <a:endParaRPr lang="en-US" sz="1400" dirty="0"/>
                    </a:p>
                  </a:txBody>
                  <a:tcPr marL="48986" marR="48986" marT="24493" marB="24493" anchor="ctr">
                    <a:lnR w="12700" cap="flat" cmpd="sng" algn="ctr">
                      <a:solidFill>
                        <a:schemeClr val="tx1"/>
                      </a:solidFill>
                      <a:prstDash val="solid"/>
                      <a:round/>
                      <a:headEnd type="none" w="med" len="med"/>
                      <a:tailEnd type="none" w="med" len="med"/>
                    </a:lnR>
                  </a:tcPr>
                </a:tc>
                <a:tc>
                  <a:txBody>
                    <a:bodyPr/>
                    <a:lstStyle/>
                    <a:p>
                      <a:pPr algn="r"/>
                      <a:r>
                        <a:rPr lang="en-US" sz="1400" dirty="0" smtClean="0"/>
                        <a:t>OptumRx, </a:t>
                      </a:r>
                    </a:p>
                    <a:p>
                      <a:pPr algn="r"/>
                      <a:r>
                        <a:rPr lang="en-US" sz="1400" dirty="0" smtClean="0"/>
                        <a:t>a UnitedHealth Group</a:t>
                      </a:r>
                      <a:r>
                        <a:rPr lang="en-US" sz="1400" baseline="0" dirty="0" smtClean="0"/>
                        <a:t> </a:t>
                      </a:r>
                      <a:r>
                        <a:rPr lang="en-US" sz="1400" dirty="0" smtClean="0"/>
                        <a:t>Company</a:t>
                      </a:r>
                      <a:endParaRPr lang="en-US" sz="1400" dirty="0"/>
                    </a:p>
                  </a:txBody>
                  <a:tcPr marL="48986" marR="48986" marT="24493" marB="24493"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xmlns="" val="1807425463"/>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680" y="1444496"/>
            <a:ext cx="481474" cy="481474"/>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8852" y="1508664"/>
            <a:ext cx="1128183" cy="354484"/>
          </a:xfrm>
          <a:prstGeom prst="rect">
            <a:avLst/>
          </a:prstGeom>
        </p:spPr>
      </p:pic>
      <p:graphicFrame>
        <p:nvGraphicFramePr>
          <p:cNvPr id="20" name="Diagram 19"/>
          <p:cNvGraphicFramePr/>
          <p:nvPr>
            <p:extLst/>
          </p:nvPr>
        </p:nvGraphicFramePr>
        <p:xfrm>
          <a:off x="218686" y="2513445"/>
          <a:ext cx="8465002" cy="18527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82501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360" y="2347100"/>
            <a:ext cx="4129956" cy="442341"/>
          </a:xfrm>
        </p:spPr>
        <p:txBody>
          <a:bodyPr/>
          <a:lstStyle/>
          <a:p>
            <a:pPr>
              <a:lnSpc>
                <a:spcPct val="100000"/>
              </a:lnSpc>
            </a:pPr>
            <a:r>
              <a:rPr lang="en-US" sz="2000" dirty="0" smtClean="0"/>
              <a:t>Current and Emerging Cost Control Strategies</a:t>
            </a:r>
            <a:endParaRPr lang="en-US" sz="2000" dirty="0"/>
          </a:p>
        </p:txBody>
      </p:sp>
    </p:spTree>
    <p:extLst>
      <p:ext uri="{BB962C8B-B14F-4D97-AF65-F5344CB8AC3E}">
        <p14:creationId xmlns:p14="http://schemas.microsoft.com/office/powerpoint/2010/main" val="227238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2733954208"/>
              </p:ext>
            </p:extLst>
          </p:nvPr>
        </p:nvGraphicFramePr>
        <p:xfrm>
          <a:off x="536028" y="1360565"/>
          <a:ext cx="8071945" cy="3369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2"/>
          <p:cNvSpPr txBox="1">
            <a:spLocks/>
          </p:cNvSpPr>
          <p:nvPr/>
        </p:nvSpPr>
        <p:spPr>
          <a:xfrm>
            <a:off x="312821" y="136525"/>
            <a:ext cx="6035675" cy="617538"/>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kern="1200">
                <a:solidFill>
                  <a:schemeClr val="accent1"/>
                </a:solidFill>
                <a:latin typeface="+mj-lt"/>
                <a:ea typeface="+mj-ea"/>
                <a:cs typeface="+mj-cs"/>
              </a:defRPr>
            </a:lvl1pPr>
          </a:lstStyle>
          <a:p>
            <a:r>
              <a:rPr lang="en-US" dirty="0" smtClean="0"/>
              <a:t>What Can I Do to Prepare?	</a:t>
            </a:r>
            <a:endParaRPr lang="en-US" dirty="0"/>
          </a:p>
        </p:txBody>
      </p:sp>
    </p:spTree>
    <p:extLst>
      <p:ext uri="{BB962C8B-B14F-4D97-AF65-F5344CB8AC3E}">
        <p14:creationId xmlns:p14="http://schemas.microsoft.com/office/powerpoint/2010/main" val="37428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575629" y="1421042"/>
            <a:ext cx="2226399" cy="2158464"/>
          </a:xfrm>
          <a:prstGeom prst="rect">
            <a:avLst/>
          </a:prstGeom>
        </p:spPr>
      </p:pic>
      <p:sp>
        <p:nvSpPr>
          <p:cNvPr id="3" name="Title 2"/>
          <p:cNvSpPr>
            <a:spLocks noGrp="1"/>
          </p:cNvSpPr>
          <p:nvPr>
            <p:ph type="title" idx="4294967295"/>
          </p:nvPr>
        </p:nvSpPr>
        <p:spPr>
          <a:xfrm>
            <a:off x="477078" y="293374"/>
            <a:ext cx="3394982" cy="433728"/>
          </a:xfrm>
        </p:spPr>
        <p:txBody>
          <a:bodyPr/>
          <a:lstStyle/>
          <a:p>
            <a:r>
              <a:rPr lang="en-US" dirty="0" smtClean="0"/>
              <a:t>Key Objectives</a:t>
            </a:r>
            <a:endParaRPr lang="en-US" dirty="0"/>
          </a:p>
        </p:txBody>
      </p:sp>
      <p:sp>
        <p:nvSpPr>
          <p:cNvPr id="20" name="Freeform 66"/>
          <p:cNvSpPr>
            <a:spLocks noEditPoints="1"/>
          </p:cNvSpPr>
          <p:nvPr/>
        </p:nvSpPr>
        <p:spPr bwMode="auto">
          <a:xfrm>
            <a:off x="2317775" y="2360012"/>
            <a:ext cx="301515" cy="280524"/>
          </a:xfrm>
          <a:custGeom>
            <a:avLst/>
            <a:gdLst>
              <a:gd name="T0" fmla="*/ 2147483646 w 73"/>
              <a:gd name="T1" fmla="*/ 2147483646 h 68"/>
              <a:gd name="T2" fmla="*/ 2147483646 w 73"/>
              <a:gd name="T3" fmla="*/ 2147483646 h 68"/>
              <a:gd name="T4" fmla="*/ 0 w 73"/>
              <a:gd name="T5" fmla="*/ 2147483646 h 68"/>
              <a:gd name="T6" fmla="*/ 2147483646 w 73"/>
              <a:gd name="T7" fmla="*/ 2147483646 h 68"/>
              <a:gd name="T8" fmla="*/ 2147483646 w 73"/>
              <a:gd name="T9" fmla="*/ 2147483646 h 68"/>
              <a:gd name="T10" fmla="*/ 2147483646 w 73"/>
              <a:gd name="T11" fmla="*/ 2147483646 h 68"/>
              <a:gd name="T12" fmla="*/ 2147483646 w 73"/>
              <a:gd name="T13" fmla="*/ 2147483646 h 68"/>
              <a:gd name="T14" fmla="*/ 2147483646 w 73"/>
              <a:gd name="T15" fmla="*/ 2147483646 h 68"/>
              <a:gd name="T16" fmla="*/ 2147483646 w 73"/>
              <a:gd name="T17" fmla="*/ 2147483646 h 68"/>
              <a:gd name="T18" fmla="*/ 2147483646 w 73"/>
              <a:gd name="T19" fmla="*/ 2147483646 h 68"/>
              <a:gd name="T20" fmla="*/ 2147483646 w 73"/>
              <a:gd name="T21" fmla="*/ 2147483646 h 68"/>
              <a:gd name="T22" fmla="*/ 2147483646 w 73"/>
              <a:gd name="T23" fmla="*/ 0 h 68"/>
              <a:gd name="T24" fmla="*/ 2147483646 w 73"/>
              <a:gd name="T25" fmla="*/ 2147483646 h 68"/>
              <a:gd name="T26" fmla="*/ 2147483646 w 73"/>
              <a:gd name="T27" fmla="*/ 2147483646 h 68"/>
              <a:gd name="T28" fmla="*/ 2147483646 w 73"/>
              <a:gd name="T29" fmla="*/ 2147483646 h 68"/>
              <a:gd name="T30" fmla="*/ 2147483646 w 73"/>
              <a:gd name="T31" fmla="*/ 2147483646 h 68"/>
              <a:gd name="T32" fmla="*/ 2147483646 w 73"/>
              <a:gd name="T33" fmla="*/ 2147483646 h 68"/>
              <a:gd name="T34" fmla="*/ 2147483646 w 73"/>
              <a:gd name="T35" fmla="*/ 2147483646 h 68"/>
              <a:gd name="T36" fmla="*/ 2147483646 w 73"/>
              <a:gd name="T37" fmla="*/ 2147483646 h 68"/>
              <a:gd name="T38" fmla="*/ 2147483646 w 73"/>
              <a:gd name="T39" fmla="*/ 2147483646 h 68"/>
              <a:gd name="T40" fmla="*/ 2147483646 w 73"/>
              <a:gd name="T41" fmla="*/ 2147483646 h 68"/>
              <a:gd name="T42" fmla="*/ 2147483646 w 73"/>
              <a:gd name="T43" fmla="*/ 2147483646 h 68"/>
              <a:gd name="T44" fmla="*/ 2147483646 w 73"/>
              <a:gd name="T45" fmla="*/ 2147483646 h 68"/>
              <a:gd name="T46" fmla="*/ 2147483646 w 73"/>
              <a:gd name="T47" fmla="*/ 2147483646 h 68"/>
              <a:gd name="T48" fmla="*/ 2147483646 w 73"/>
              <a:gd name="T49" fmla="*/ 2147483646 h 68"/>
              <a:gd name="T50" fmla="*/ 2147483646 w 73"/>
              <a:gd name="T51" fmla="*/ 2147483646 h 68"/>
              <a:gd name="T52" fmla="*/ 2147483646 w 73"/>
              <a:gd name="T53" fmla="*/ 2147483646 h 68"/>
              <a:gd name="T54" fmla="*/ 2147483646 w 73"/>
              <a:gd name="T55" fmla="*/ 2147483646 h 68"/>
              <a:gd name="T56" fmla="*/ 2147483646 w 73"/>
              <a:gd name="T57" fmla="*/ 2147483646 h 68"/>
              <a:gd name="T58" fmla="*/ 2147483646 w 73"/>
              <a:gd name="T59" fmla="*/ 0 h 68"/>
              <a:gd name="T60" fmla="*/ 2147483646 w 73"/>
              <a:gd name="T61" fmla="*/ 2147483646 h 68"/>
              <a:gd name="T62" fmla="*/ 2147483646 w 73"/>
              <a:gd name="T63" fmla="*/ 2147483646 h 68"/>
              <a:gd name="T64" fmla="*/ 2147483646 w 73"/>
              <a:gd name="T65" fmla="*/ 2147483646 h 68"/>
              <a:gd name="T66" fmla="*/ 2147483646 w 73"/>
              <a:gd name="T67" fmla="*/ 2147483646 h 68"/>
              <a:gd name="T68" fmla="*/ 2147483646 w 73"/>
              <a:gd name="T69" fmla="*/ 2147483646 h 68"/>
              <a:gd name="T70" fmla="*/ 2147483646 w 73"/>
              <a:gd name="T71" fmla="*/ 2147483646 h 68"/>
              <a:gd name="T72" fmla="*/ 2147483646 w 73"/>
              <a:gd name="T73" fmla="*/ 2147483646 h 68"/>
              <a:gd name="T74" fmla="*/ 2147483646 w 73"/>
              <a:gd name="T75" fmla="*/ 2147483646 h 68"/>
              <a:gd name="T76" fmla="*/ 2147483646 w 73"/>
              <a:gd name="T77" fmla="*/ 2147483646 h 68"/>
              <a:gd name="T78" fmla="*/ 2147483646 w 73"/>
              <a:gd name="T79" fmla="*/ 2147483646 h 68"/>
              <a:gd name="T80" fmla="*/ 2147483646 w 73"/>
              <a:gd name="T81" fmla="*/ 2147483646 h 6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64" dirty="0"/>
          </a:p>
        </p:txBody>
      </p:sp>
      <p:sp>
        <p:nvSpPr>
          <p:cNvPr id="22" name="Freeform 57"/>
          <p:cNvSpPr>
            <a:spLocks noEditPoints="1"/>
          </p:cNvSpPr>
          <p:nvPr/>
        </p:nvSpPr>
        <p:spPr bwMode="auto">
          <a:xfrm>
            <a:off x="2320714" y="1135491"/>
            <a:ext cx="307967" cy="303660"/>
          </a:xfrm>
          <a:custGeom>
            <a:avLst/>
            <a:gdLst>
              <a:gd name="T0" fmla="*/ 2147483646 w 66"/>
              <a:gd name="T1" fmla="*/ 2147483646 h 65"/>
              <a:gd name="T2" fmla="*/ 2147483646 w 66"/>
              <a:gd name="T3" fmla="*/ 2147483646 h 65"/>
              <a:gd name="T4" fmla="*/ 2147483646 w 66"/>
              <a:gd name="T5" fmla="*/ 2147483646 h 65"/>
              <a:gd name="T6" fmla="*/ 2147483646 w 66"/>
              <a:gd name="T7" fmla="*/ 2147483646 h 65"/>
              <a:gd name="T8" fmla="*/ 2147483646 w 66"/>
              <a:gd name="T9" fmla="*/ 2147483646 h 65"/>
              <a:gd name="T10" fmla="*/ 2147483646 w 66"/>
              <a:gd name="T11" fmla="*/ 2147483646 h 65"/>
              <a:gd name="T12" fmla="*/ 2147483646 w 66"/>
              <a:gd name="T13" fmla="*/ 2147483646 h 65"/>
              <a:gd name="T14" fmla="*/ 2147483646 w 66"/>
              <a:gd name="T15" fmla="*/ 2147483646 h 65"/>
              <a:gd name="T16" fmla="*/ 2147483646 w 66"/>
              <a:gd name="T17" fmla="*/ 2147483646 h 65"/>
              <a:gd name="T18" fmla="*/ 2147483646 w 66"/>
              <a:gd name="T19" fmla="*/ 2147483646 h 65"/>
              <a:gd name="T20" fmla="*/ 2147483646 w 66"/>
              <a:gd name="T21" fmla="*/ 2147483646 h 65"/>
              <a:gd name="T22" fmla="*/ 0 w 66"/>
              <a:gd name="T23" fmla="*/ 2147483646 h 65"/>
              <a:gd name="T24" fmla="*/ 2147483646 w 66"/>
              <a:gd name="T25" fmla="*/ 2147483646 h 65"/>
              <a:gd name="T26" fmla="*/ 2147483646 w 66"/>
              <a:gd name="T27" fmla="*/ 2147483646 h 65"/>
              <a:gd name="T28" fmla="*/ 2147483646 w 66"/>
              <a:gd name="T29" fmla="*/ 0 h 65"/>
              <a:gd name="T30" fmla="*/ 2147483646 w 66"/>
              <a:gd name="T31" fmla="*/ 2147483646 h 65"/>
              <a:gd name="T32" fmla="*/ 2147483646 w 66"/>
              <a:gd name="T33" fmla="*/ 2147483646 h 65"/>
              <a:gd name="T34" fmla="*/ 2147483646 w 66"/>
              <a:gd name="T35" fmla="*/ 2147483646 h 65"/>
              <a:gd name="T36" fmla="*/ 2147483646 w 66"/>
              <a:gd name="T37" fmla="*/ 2147483646 h 65"/>
              <a:gd name="T38" fmla="*/ 2147483646 w 66"/>
              <a:gd name="T39" fmla="*/ 2147483646 h 65"/>
              <a:gd name="T40" fmla="*/ 2147483646 w 66"/>
              <a:gd name="T41" fmla="*/ 2147483646 h 65"/>
              <a:gd name="T42" fmla="*/ 2147483646 w 66"/>
              <a:gd name="T43" fmla="*/ 2147483646 h 65"/>
              <a:gd name="T44" fmla="*/ 2147483646 w 66"/>
              <a:gd name="T45" fmla="*/ 2147483646 h 65"/>
              <a:gd name="T46" fmla="*/ 2147483646 w 66"/>
              <a:gd name="T47" fmla="*/ 2147483646 h 65"/>
              <a:gd name="T48" fmla="*/ 2147483646 w 66"/>
              <a:gd name="T49" fmla="*/ 2147483646 h 65"/>
              <a:gd name="T50" fmla="*/ 2147483646 w 66"/>
              <a:gd name="T51" fmla="*/ 2147483646 h 65"/>
              <a:gd name="T52" fmla="*/ 2147483646 w 66"/>
              <a:gd name="T53" fmla="*/ 2147483646 h 65"/>
              <a:gd name="T54" fmla="*/ 2147483646 w 66"/>
              <a:gd name="T55" fmla="*/ 2147483646 h 65"/>
              <a:gd name="T56" fmla="*/ 2147483646 w 66"/>
              <a:gd name="T57" fmla="*/ 2147483646 h 65"/>
              <a:gd name="T58" fmla="*/ 2147483646 w 66"/>
              <a:gd name="T59" fmla="*/ 2147483646 h 65"/>
              <a:gd name="T60" fmla="*/ 2147483646 w 66"/>
              <a:gd name="T61" fmla="*/ 2147483646 h 65"/>
              <a:gd name="T62" fmla="*/ 2147483646 w 66"/>
              <a:gd name="T63" fmla="*/ 2147483646 h 65"/>
              <a:gd name="T64" fmla="*/ 2147483646 w 66"/>
              <a:gd name="T65" fmla="*/ 2147483646 h 65"/>
              <a:gd name="T66" fmla="*/ 2147483646 w 66"/>
              <a:gd name="T67" fmla="*/ 2147483646 h 65"/>
              <a:gd name="T68" fmla="*/ 2147483646 w 66"/>
              <a:gd name="T69" fmla="*/ 2147483646 h 65"/>
              <a:gd name="T70" fmla="*/ 2147483646 w 66"/>
              <a:gd name="T71" fmla="*/ 2147483646 h 65"/>
              <a:gd name="T72" fmla="*/ 2147483646 w 66"/>
              <a:gd name="T73" fmla="*/ 2147483646 h 65"/>
              <a:gd name="T74" fmla="*/ 2147483646 w 66"/>
              <a:gd name="T75" fmla="*/ 2147483646 h 65"/>
              <a:gd name="T76" fmla="*/ 2147483646 w 66"/>
              <a:gd name="T77" fmla="*/ 2147483646 h 65"/>
              <a:gd name="T78" fmla="*/ 2147483646 w 66"/>
              <a:gd name="T79" fmla="*/ 2147483646 h 65"/>
              <a:gd name="T80" fmla="*/ 2147483646 w 66"/>
              <a:gd name="T81" fmla="*/ 2147483646 h 65"/>
              <a:gd name="T82" fmla="*/ 2147483646 w 66"/>
              <a:gd name="T83" fmla="*/ 2147483646 h 65"/>
              <a:gd name="T84" fmla="*/ 2147483646 w 66"/>
              <a:gd name="T85" fmla="*/ 2147483646 h 65"/>
              <a:gd name="T86" fmla="*/ 2147483646 w 66"/>
              <a:gd name="T87" fmla="*/ 2147483646 h 65"/>
              <a:gd name="T88" fmla="*/ 2147483646 w 66"/>
              <a:gd name="T89" fmla="*/ 2147483646 h 65"/>
              <a:gd name="T90" fmla="*/ 2147483646 w 66"/>
              <a:gd name="T91" fmla="*/ 2147483646 h 65"/>
              <a:gd name="T92" fmla="*/ 2147483646 w 66"/>
              <a:gd name="T93" fmla="*/ 2147483646 h 65"/>
              <a:gd name="T94" fmla="*/ 2147483646 w 66"/>
              <a:gd name="T95" fmla="*/ 2147483646 h 65"/>
              <a:gd name="T96" fmla="*/ 2147483646 w 66"/>
              <a:gd name="T97" fmla="*/ 2147483646 h 65"/>
              <a:gd name="T98" fmla="*/ 2147483646 w 66"/>
              <a:gd name="T99" fmla="*/ 2147483646 h 65"/>
              <a:gd name="T100" fmla="*/ 2147483646 w 66"/>
              <a:gd name="T101" fmla="*/ 2147483646 h 65"/>
              <a:gd name="T102" fmla="*/ 2147483646 w 66"/>
              <a:gd name="T103" fmla="*/ 2147483646 h 65"/>
              <a:gd name="T104" fmla="*/ 2147483646 w 66"/>
              <a:gd name="T105" fmla="*/ 2147483646 h 65"/>
              <a:gd name="T106" fmla="*/ 2147483646 w 66"/>
              <a:gd name="T107" fmla="*/ 2147483646 h 65"/>
              <a:gd name="T108" fmla="*/ 2147483646 w 66"/>
              <a:gd name="T109" fmla="*/ 2147483646 h 6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6" h="65">
                <a:moveTo>
                  <a:pt x="62" y="56"/>
                </a:moveTo>
                <a:cubicBezTo>
                  <a:pt x="56" y="62"/>
                  <a:pt x="56" y="62"/>
                  <a:pt x="56" y="62"/>
                </a:cubicBezTo>
                <a:cubicBezTo>
                  <a:pt x="54" y="64"/>
                  <a:pt x="51" y="65"/>
                  <a:pt x="48" y="65"/>
                </a:cubicBezTo>
                <a:cubicBezTo>
                  <a:pt x="45" y="65"/>
                  <a:pt x="42" y="64"/>
                  <a:pt x="40" y="62"/>
                </a:cubicBezTo>
                <a:cubicBezTo>
                  <a:pt x="32" y="54"/>
                  <a:pt x="32" y="54"/>
                  <a:pt x="32" y="54"/>
                </a:cubicBezTo>
                <a:cubicBezTo>
                  <a:pt x="30" y="52"/>
                  <a:pt x="28" y="49"/>
                  <a:pt x="28" y="46"/>
                </a:cubicBezTo>
                <a:cubicBezTo>
                  <a:pt x="28" y="42"/>
                  <a:pt x="30" y="39"/>
                  <a:pt x="32" y="37"/>
                </a:cubicBezTo>
                <a:cubicBezTo>
                  <a:pt x="28" y="34"/>
                  <a:pt x="28" y="34"/>
                  <a:pt x="28" y="34"/>
                </a:cubicBezTo>
                <a:cubicBezTo>
                  <a:pt x="26" y="36"/>
                  <a:pt x="23" y="37"/>
                  <a:pt x="20" y="37"/>
                </a:cubicBezTo>
                <a:cubicBezTo>
                  <a:pt x="17" y="37"/>
                  <a:pt x="14" y="36"/>
                  <a:pt x="12" y="34"/>
                </a:cubicBezTo>
                <a:cubicBezTo>
                  <a:pt x="3" y="25"/>
                  <a:pt x="3" y="25"/>
                  <a:pt x="3" y="25"/>
                </a:cubicBezTo>
                <a:cubicBezTo>
                  <a:pt x="1" y="23"/>
                  <a:pt x="0" y="20"/>
                  <a:pt x="0" y="17"/>
                </a:cubicBezTo>
                <a:cubicBezTo>
                  <a:pt x="0" y="14"/>
                  <a:pt x="1" y="11"/>
                  <a:pt x="4" y="9"/>
                </a:cubicBezTo>
                <a:cubicBezTo>
                  <a:pt x="9" y="3"/>
                  <a:pt x="9" y="3"/>
                  <a:pt x="9" y="3"/>
                </a:cubicBezTo>
                <a:cubicBezTo>
                  <a:pt x="12" y="1"/>
                  <a:pt x="15" y="0"/>
                  <a:pt x="18" y="0"/>
                </a:cubicBezTo>
                <a:cubicBezTo>
                  <a:pt x="21" y="0"/>
                  <a:pt x="24" y="1"/>
                  <a:pt x="26" y="3"/>
                </a:cubicBezTo>
                <a:cubicBezTo>
                  <a:pt x="34" y="12"/>
                  <a:pt x="34" y="12"/>
                  <a:pt x="34" y="12"/>
                </a:cubicBezTo>
                <a:cubicBezTo>
                  <a:pt x="36" y="14"/>
                  <a:pt x="37" y="17"/>
                  <a:pt x="37" y="20"/>
                </a:cubicBezTo>
                <a:cubicBezTo>
                  <a:pt x="37" y="23"/>
                  <a:pt x="36" y="26"/>
                  <a:pt x="34" y="28"/>
                </a:cubicBezTo>
                <a:cubicBezTo>
                  <a:pt x="37" y="32"/>
                  <a:pt x="37" y="32"/>
                  <a:pt x="37" y="32"/>
                </a:cubicBezTo>
                <a:cubicBezTo>
                  <a:pt x="40" y="30"/>
                  <a:pt x="43" y="28"/>
                  <a:pt x="46" y="28"/>
                </a:cubicBezTo>
                <a:cubicBezTo>
                  <a:pt x="49" y="28"/>
                  <a:pt x="52" y="29"/>
                  <a:pt x="54" y="32"/>
                </a:cubicBezTo>
                <a:cubicBezTo>
                  <a:pt x="62" y="40"/>
                  <a:pt x="62" y="40"/>
                  <a:pt x="62" y="40"/>
                </a:cubicBezTo>
                <a:cubicBezTo>
                  <a:pt x="64" y="42"/>
                  <a:pt x="66" y="45"/>
                  <a:pt x="66" y="48"/>
                </a:cubicBezTo>
                <a:cubicBezTo>
                  <a:pt x="66" y="51"/>
                  <a:pt x="64" y="54"/>
                  <a:pt x="62" y="56"/>
                </a:cubicBezTo>
                <a:close/>
                <a:moveTo>
                  <a:pt x="29" y="17"/>
                </a:moveTo>
                <a:cubicBezTo>
                  <a:pt x="20" y="9"/>
                  <a:pt x="20" y="9"/>
                  <a:pt x="20" y="9"/>
                </a:cubicBezTo>
                <a:cubicBezTo>
                  <a:pt x="20" y="8"/>
                  <a:pt x="19" y="8"/>
                  <a:pt x="18" y="8"/>
                </a:cubicBezTo>
                <a:cubicBezTo>
                  <a:pt x="17" y="8"/>
                  <a:pt x="16" y="8"/>
                  <a:pt x="15" y="9"/>
                </a:cubicBezTo>
                <a:cubicBezTo>
                  <a:pt x="9" y="15"/>
                  <a:pt x="9" y="15"/>
                  <a:pt x="9" y="15"/>
                </a:cubicBezTo>
                <a:cubicBezTo>
                  <a:pt x="8" y="15"/>
                  <a:pt x="8" y="16"/>
                  <a:pt x="8" y="17"/>
                </a:cubicBezTo>
                <a:cubicBezTo>
                  <a:pt x="8" y="18"/>
                  <a:pt x="8" y="19"/>
                  <a:pt x="9" y="20"/>
                </a:cubicBezTo>
                <a:cubicBezTo>
                  <a:pt x="17" y="28"/>
                  <a:pt x="17" y="28"/>
                  <a:pt x="17" y="28"/>
                </a:cubicBezTo>
                <a:cubicBezTo>
                  <a:pt x="18" y="29"/>
                  <a:pt x="19" y="29"/>
                  <a:pt x="20" y="29"/>
                </a:cubicBezTo>
                <a:cubicBezTo>
                  <a:pt x="21" y="29"/>
                  <a:pt x="22" y="29"/>
                  <a:pt x="23" y="28"/>
                </a:cubicBezTo>
                <a:cubicBezTo>
                  <a:pt x="22" y="27"/>
                  <a:pt x="20" y="26"/>
                  <a:pt x="20" y="24"/>
                </a:cubicBezTo>
                <a:cubicBezTo>
                  <a:pt x="20" y="22"/>
                  <a:pt x="22" y="20"/>
                  <a:pt x="24" y="20"/>
                </a:cubicBezTo>
                <a:cubicBezTo>
                  <a:pt x="26" y="20"/>
                  <a:pt x="27" y="21"/>
                  <a:pt x="28" y="23"/>
                </a:cubicBezTo>
                <a:cubicBezTo>
                  <a:pt x="29" y="22"/>
                  <a:pt x="30" y="21"/>
                  <a:pt x="30" y="20"/>
                </a:cubicBezTo>
                <a:cubicBezTo>
                  <a:pt x="30" y="19"/>
                  <a:pt x="29" y="18"/>
                  <a:pt x="29" y="17"/>
                </a:cubicBezTo>
                <a:close/>
                <a:moveTo>
                  <a:pt x="57" y="45"/>
                </a:moveTo>
                <a:cubicBezTo>
                  <a:pt x="48" y="37"/>
                  <a:pt x="48" y="37"/>
                  <a:pt x="48" y="37"/>
                </a:cubicBezTo>
                <a:cubicBezTo>
                  <a:pt x="48" y="36"/>
                  <a:pt x="47" y="36"/>
                  <a:pt x="46" y="36"/>
                </a:cubicBezTo>
                <a:cubicBezTo>
                  <a:pt x="45" y="36"/>
                  <a:pt x="44" y="36"/>
                  <a:pt x="43" y="37"/>
                </a:cubicBezTo>
                <a:cubicBezTo>
                  <a:pt x="44" y="39"/>
                  <a:pt x="46" y="40"/>
                  <a:pt x="46" y="42"/>
                </a:cubicBezTo>
                <a:cubicBezTo>
                  <a:pt x="46" y="44"/>
                  <a:pt x="44" y="46"/>
                  <a:pt x="42" y="46"/>
                </a:cubicBezTo>
                <a:cubicBezTo>
                  <a:pt x="40" y="46"/>
                  <a:pt x="39" y="44"/>
                  <a:pt x="37" y="43"/>
                </a:cubicBezTo>
                <a:cubicBezTo>
                  <a:pt x="37" y="43"/>
                  <a:pt x="36" y="44"/>
                  <a:pt x="36" y="46"/>
                </a:cubicBezTo>
                <a:cubicBezTo>
                  <a:pt x="36" y="47"/>
                  <a:pt x="36" y="48"/>
                  <a:pt x="37" y="48"/>
                </a:cubicBezTo>
                <a:cubicBezTo>
                  <a:pt x="45" y="57"/>
                  <a:pt x="45" y="57"/>
                  <a:pt x="45" y="57"/>
                </a:cubicBezTo>
                <a:cubicBezTo>
                  <a:pt x="46" y="57"/>
                  <a:pt x="47" y="58"/>
                  <a:pt x="48" y="58"/>
                </a:cubicBezTo>
                <a:cubicBezTo>
                  <a:pt x="49" y="58"/>
                  <a:pt x="50" y="57"/>
                  <a:pt x="51" y="57"/>
                </a:cubicBezTo>
                <a:cubicBezTo>
                  <a:pt x="57" y="51"/>
                  <a:pt x="57" y="51"/>
                  <a:pt x="57" y="51"/>
                </a:cubicBezTo>
                <a:cubicBezTo>
                  <a:pt x="58" y="50"/>
                  <a:pt x="58" y="49"/>
                  <a:pt x="58" y="48"/>
                </a:cubicBezTo>
                <a:cubicBezTo>
                  <a:pt x="58" y="47"/>
                  <a:pt x="58" y="46"/>
                  <a:pt x="57" y="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964" dirty="0"/>
          </a:p>
        </p:txBody>
      </p:sp>
      <p:sp>
        <p:nvSpPr>
          <p:cNvPr id="5" name="Content Placeholder 4"/>
          <p:cNvSpPr>
            <a:spLocks noGrp="1"/>
          </p:cNvSpPr>
          <p:nvPr>
            <p:ph idx="1"/>
          </p:nvPr>
        </p:nvSpPr>
        <p:spPr>
          <a:xfrm>
            <a:off x="477078" y="948507"/>
            <a:ext cx="4889084" cy="1724216"/>
          </a:xfrm>
        </p:spPr>
        <p:txBody>
          <a:bodyPr/>
          <a:lstStyle/>
          <a:p>
            <a:pPr>
              <a:spcAft>
                <a:spcPts val="964"/>
              </a:spcAft>
            </a:pPr>
            <a:r>
              <a:rPr lang="en-US" sz="1400" dirty="0" smtClean="0"/>
              <a:t>COVID update</a:t>
            </a:r>
            <a:endParaRPr lang="en-US" sz="1400" dirty="0"/>
          </a:p>
          <a:p>
            <a:pPr>
              <a:spcAft>
                <a:spcPts val="964"/>
              </a:spcAft>
            </a:pPr>
            <a:r>
              <a:rPr lang="en-US" sz="1400" dirty="0" smtClean="0"/>
              <a:t>Benefits market update</a:t>
            </a:r>
          </a:p>
          <a:p>
            <a:pPr>
              <a:spcAft>
                <a:spcPts val="964"/>
              </a:spcAft>
            </a:pPr>
            <a:r>
              <a:rPr lang="en-US" sz="1400" dirty="0" smtClean="0"/>
              <a:t>Medical/Rx market update</a:t>
            </a:r>
            <a:endParaRPr lang="en-US" sz="1400" dirty="0"/>
          </a:p>
          <a:p>
            <a:pPr>
              <a:spcAft>
                <a:spcPts val="964"/>
              </a:spcAft>
            </a:pPr>
            <a:r>
              <a:rPr lang="en-US" sz="1400" dirty="0" smtClean="0"/>
              <a:t>Current and emerging benefit cost control strategies</a:t>
            </a:r>
            <a:endParaRPr lang="en-US" sz="1400" dirty="0"/>
          </a:p>
          <a:p>
            <a:pPr>
              <a:spcAft>
                <a:spcPts val="964"/>
              </a:spcAft>
            </a:pPr>
            <a:endParaRPr lang="en-US" sz="1286" dirty="0"/>
          </a:p>
          <a:p>
            <a:pPr marL="0" indent="0">
              <a:spcAft>
                <a:spcPts val="964"/>
              </a:spcAft>
              <a:buNone/>
            </a:pPr>
            <a:endParaRPr lang="en-US" sz="1286" dirty="0"/>
          </a:p>
        </p:txBody>
      </p:sp>
      <p:sp>
        <p:nvSpPr>
          <p:cNvPr id="2" name="Rectangle 1"/>
          <p:cNvSpPr/>
          <p:nvPr/>
        </p:nvSpPr>
        <p:spPr>
          <a:xfrm>
            <a:off x="525068" y="3659626"/>
            <a:ext cx="4841094" cy="784830"/>
          </a:xfrm>
          <a:prstGeom prst="rect">
            <a:avLst/>
          </a:prstGeom>
        </p:spPr>
        <p:txBody>
          <a:bodyPr wrap="square">
            <a:spAutoFit/>
          </a:bodyPr>
          <a:lstStyle/>
          <a:p>
            <a:pPr algn="ctr"/>
            <a:r>
              <a:rPr lang="en-US" sz="1500" b="1" i="1" dirty="0" smtClean="0"/>
              <a:t>                          </a:t>
            </a:r>
          </a:p>
          <a:p>
            <a:pPr algn="ctr"/>
            <a:r>
              <a:rPr lang="en-US" sz="1500" b="1" i="1" dirty="0" smtClean="0"/>
              <a:t>Please </a:t>
            </a:r>
            <a:r>
              <a:rPr lang="en-US" sz="1500" b="1" i="1" dirty="0"/>
              <a:t>use the chat box to ask questions and raise points as we go!</a:t>
            </a:r>
          </a:p>
        </p:txBody>
      </p:sp>
    </p:spTree>
    <p:extLst>
      <p:ext uri="{BB962C8B-B14F-4D97-AF65-F5344CB8AC3E}">
        <p14:creationId xmlns:p14="http://schemas.microsoft.com/office/powerpoint/2010/main" val="1292640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81264" y="2752193"/>
            <a:ext cx="7947025" cy="820738"/>
          </a:xfrm>
        </p:spPr>
        <p:txBody>
          <a:bodyPr>
            <a:normAutofit/>
          </a:bodyPr>
          <a:lstStyle/>
          <a:p>
            <a:r>
              <a:rPr lang="en-US" sz="2000" dirty="0" smtClean="0">
                <a:solidFill>
                  <a:schemeClr val="tx1"/>
                </a:solidFill>
                <a:cs typeface="+mn-cs"/>
              </a:rPr>
              <a:t> Economic </a:t>
            </a:r>
            <a:r>
              <a:rPr lang="en-US" sz="2000" dirty="0">
                <a:solidFill>
                  <a:schemeClr val="tx1"/>
                </a:solidFill>
                <a:cs typeface="+mn-cs"/>
              </a:rPr>
              <a:t>impact of the 7 most common chronic conditions is </a:t>
            </a:r>
            <a:r>
              <a:rPr lang="en-US" sz="2000" dirty="0">
                <a:solidFill>
                  <a:srgbClr val="C64B24"/>
                </a:solidFill>
                <a:effectLst>
                  <a:glow rad="101600">
                    <a:schemeClr val="accent2">
                      <a:satMod val="175000"/>
                      <a:alpha val="40000"/>
                    </a:schemeClr>
                  </a:glow>
                </a:effectLst>
                <a:latin typeface="Cooper Black" panose="0208090404030B020404" pitchFamily="18" charset="0"/>
                <a:cs typeface="+mn-cs"/>
              </a:rPr>
              <a:t>$1.3 trillion</a:t>
            </a:r>
            <a:r>
              <a:rPr lang="en-US" sz="1000" dirty="0" smtClean="0"/>
              <a:t>, </a:t>
            </a:r>
            <a:r>
              <a:rPr lang="en-US" sz="2000" dirty="0">
                <a:solidFill>
                  <a:schemeClr val="tx1"/>
                </a:solidFill>
                <a:cs typeface="+mn-cs"/>
              </a:rPr>
              <a:t>going to </a:t>
            </a:r>
            <a:r>
              <a:rPr lang="en-US" sz="2000" dirty="0">
                <a:solidFill>
                  <a:srgbClr val="C64B24"/>
                </a:solidFill>
                <a:effectLst>
                  <a:glow rad="101600">
                    <a:schemeClr val="accent2">
                      <a:satMod val="175000"/>
                      <a:alpha val="40000"/>
                    </a:schemeClr>
                  </a:glow>
                </a:effectLst>
                <a:latin typeface="Cooper Black" panose="0208090404030B020404" pitchFamily="18" charset="0"/>
                <a:cs typeface="+mn-cs"/>
              </a:rPr>
              <a:t>$6 trillion</a:t>
            </a:r>
            <a:r>
              <a:rPr lang="en-US" sz="1000" dirty="0" smtClean="0"/>
              <a:t> </a:t>
            </a:r>
            <a:r>
              <a:rPr lang="en-US" sz="2000" dirty="0">
                <a:solidFill>
                  <a:schemeClr val="tx1"/>
                </a:solidFill>
                <a:cs typeface="+mn-cs"/>
              </a:rPr>
              <a:t>by 2050 on current trajectory</a:t>
            </a:r>
          </a:p>
        </p:txBody>
      </p:sp>
      <p:sp>
        <p:nvSpPr>
          <p:cNvPr id="3" name="Title 2"/>
          <p:cNvSpPr>
            <a:spLocks noGrp="1"/>
          </p:cNvSpPr>
          <p:nvPr>
            <p:ph type="title" idx="4294967295"/>
          </p:nvPr>
        </p:nvSpPr>
        <p:spPr>
          <a:xfrm>
            <a:off x="354932" y="237275"/>
            <a:ext cx="6035675" cy="617538"/>
          </a:xfrm>
        </p:spPr>
        <p:txBody>
          <a:bodyPr/>
          <a:lstStyle/>
          <a:p>
            <a:r>
              <a:rPr lang="en-US" dirty="0" smtClean="0"/>
              <a:t>Chronic Conditions	</a:t>
            </a:r>
            <a:endParaRPr lang="en-US" dirty="0"/>
          </a:p>
        </p:txBody>
      </p:sp>
      <p:sp>
        <p:nvSpPr>
          <p:cNvPr id="5" name="TextBox 4"/>
          <p:cNvSpPr txBox="1"/>
          <p:nvPr/>
        </p:nvSpPr>
        <p:spPr>
          <a:xfrm>
            <a:off x="354932" y="1618975"/>
            <a:ext cx="7519736" cy="830997"/>
          </a:xfrm>
          <a:prstGeom prst="rect">
            <a:avLst/>
          </a:prstGeom>
          <a:noFill/>
        </p:spPr>
        <p:txBody>
          <a:bodyPr wrap="square" rtlCol="0">
            <a:spAutoFit/>
          </a:bodyPr>
          <a:lstStyle/>
          <a:p>
            <a:pPr marL="342900" indent="-342900" algn="ctr">
              <a:buClr>
                <a:srgbClr val="6FACDE"/>
              </a:buClr>
              <a:buFont typeface="Arial" panose="020B0604020202020204" pitchFamily="34" charset="0"/>
              <a:buChar char="•"/>
            </a:pPr>
            <a:r>
              <a:rPr lang="en-US" sz="2000" dirty="0"/>
              <a:t>Chronic Illnesses Account for </a:t>
            </a:r>
            <a:r>
              <a:rPr lang="en-US" sz="2800" dirty="0">
                <a:solidFill>
                  <a:srgbClr val="C64B24"/>
                </a:solidFill>
                <a:effectLst>
                  <a:glow rad="101600">
                    <a:schemeClr val="accent2">
                      <a:satMod val="175000"/>
                      <a:alpha val="40000"/>
                    </a:schemeClr>
                  </a:glow>
                </a:effectLst>
                <a:latin typeface="Cooper Black" panose="0208090404030B020404" pitchFamily="18" charset="0"/>
              </a:rPr>
              <a:t>75% </a:t>
            </a:r>
            <a:r>
              <a:rPr lang="en-US" sz="2000" dirty="0"/>
              <a:t>of Healthcare Spending Each Year</a:t>
            </a:r>
          </a:p>
        </p:txBody>
      </p:sp>
      <p:sp>
        <p:nvSpPr>
          <p:cNvPr id="6" name="TextBox 5"/>
          <p:cNvSpPr txBox="1"/>
          <p:nvPr/>
        </p:nvSpPr>
        <p:spPr>
          <a:xfrm>
            <a:off x="687002" y="3962784"/>
            <a:ext cx="5576638" cy="219291"/>
          </a:xfrm>
          <a:prstGeom prst="rect">
            <a:avLst/>
          </a:prstGeom>
          <a:noFill/>
        </p:spPr>
        <p:txBody>
          <a:bodyPr wrap="square" rtlCol="0">
            <a:spAutoFit/>
          </a:bodyPr>
          <a:lstStyle/>
          <a:p>
            <a:r>
              <a:rPr lang="en-US" sz="825" i="1" dirty="0"/>
              <a:t>Source – Partnership to Fight Chronic Disease</a:t>
            </a:r>
          </a:p>
        </p:txBody>
      </p:sp>
    </p:spTree>
    <p:extLst>
      <p:ext uri="{BB962C8B-B14F-4D97-AF65-F5344CB8AC3E}">
        <p14:creationId xmlns:p14="http://schemas.microsoft.com/office/powerpoint/2010/main" val="65825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idx="4294967295"/>
          </p:nvPr>
        </p:nvSpPr>
        <p:spPr>
          <a:xfrm>
            <a:off x="260633" y="170572"/>
            <a:ext cx="6035675" cy="617538"/>
          </a:xfrm>
        </p:spPr>
        <p:txBody>
          <a:bodyPr/>
          <a:lstStyle/>
          <a:p>
            <a:r>
              <a:rPr lang="en-US" dirty="0"/>
              <a:t>Vendor Point Solutions</a:t>
            </a:r>
          </a:p>
        </p:txBody>
      </p:sp>
      <p:sp>
        <p:nvSpPr>
          <p:cNvPr id="7" name="Content Placeholder 4"/>
          <p:cNvSpPr txBox="1">
            <a:spLocks/>
          </p:cNvSpPr>
          <p:nvPr/>
        </p:nvSpPr>
        <p:spPr>
          <a:xfrm>
            <a:off x="477078" y="948507"/>
            <a:ext cx="4889084" cy="1724216"/>
          </a:xfrm>
          <a:prstGeom prst="rect">
            <a:avLst/>
          </a:prstGeom>
        </p:spPr>
        <p:txBody>
          <a:bodyPr/>
          <a:lstStyle>
            <a:lvl1pPr marL="240030" indent="-240030" algn="l" defTabSz="480060" rtl="0" eaLnBrk="1" latinLnBrk="0" hangingPunct="1">
              <a:spcBef>
                <a:spcPts val="0"/>
              </a:spcBef>
              <a:spcAft>
                <a:spcPts val="945"/>
              </a:spcAft>
              <a:buClr>
                <a:schemeClr val="accent2"/>
              </a:buClr>
              <a:buFont typeface="Arial"/>
              <a:buChar char="•"/>
              <a:defRPr sz="1680" kern="1200">
                <a:solidFill>
                  <a:schemeClr val="tx2"/>
                </a:solidFill>
                <a:latin typeface="+mn-lt"/>
                <a:ea typeface="+mn-ea"/>
                <a:cs typeface="Times New Roman"/>
              </a:defRPr>
            </a:lvl1pPr>
            <a:lvl2pPr marL="485061" indent="-241697" algn="l" defTabSz="480060" rtl="0" eaLnBrk="1" latinLnBrk="0" hangingPunct="1">
              <a:spcBef>
                <a:spcPts val="0"/>
              </a:spcBef>
              <a:spcAft>
                <a:spcPts val="945"/>
              </a:spcAft>
              <a:buClr>
                <a:schemeClr val="accent2"/>
              </a:buClr>
              <a:buFont typeface="Arial"/>
              <a:buChar char="–"/>
              <a:defRPr sz="1470" kern="1200">
                <a:solidFill>
                  <a:schemeClr val="tx2"/>
                </a:solidFill>
                <a:latin typeface="+mn-lt"/>
                <a:ea typeface="+mn-ea"/>
                <a:cs typeface="Times New Roman"/>
              </a:defRPr>
            </a:lvl2pPr>
            <a:lvl3pPr marL="718424" indent="-241697" algn="l" defTabSz="480060" rtl="0" eaLnBrk="1" latinLnBrk="0" hangingPunct="1">
              <a:spcBef>
                <a:spcPts val="0"/>
              </a:spcBef>
              <a:spcAft>
                <a:spcPts val="945"/>
              </a:spcAft>
              <a:buClr>
                <a:schemeClr val="accent2"/>
              </a:buClr>
              <a:buFont typeface="Wingdings" panose="05000000000000000000" pitchFamily="2" charset="2"/>
              <a:buChar char="§"/>
              <a:defRPr sz="1365" kern="1200">
                <a:solidFill>
                  <a:schemeClr val="tx2"/>
                </a:solidFill>
                <a:latin typeface="+mn-lt"/>
                <a:ea typeface="+mn-ea"/>
                <a:cs typeface="Times New Roman"/>
              </a:defRPr>
            </a:lvl3pPr>
            <a:lvl4pPr marL="960120" indent="-235030" algn="l" defTabSz="480060" rtl="0" eaLnBrk="1" latinLnBrk="0" hangingPunct="1">
              <a:spcBef>
                <a:spcPts val="0"/>
              </a:spcBef>
              <a:spcAft>
                <a:spcPts val="945"/>
              </a:spcAft>
              <a:buClr>
                <a:schemeClr val="accent2"/>
              </a:buClr>
              <a:buFont typeface="Arial"/>
              <a:buChar char="–"/>
              <a:defRPr lang="en-US" sz="1365" kern="1200" dirty="0">
                <a:solidFill>
                  <a:schemeClr val="tx2"/>
                </a:solidFill>
                <a:latin typeface="+mn-lt"/>
                <a:ea typeface="+mn-ea"/>
                <a:cs typeface="Times New Roman"/>
              </a:defRPr>
            </a:lvl4pPr>
            <a:lvl5pPr marL="1200150" indent="-235030" algn="l" defTabSz="480060" rtl="0" eaLnBrk="1" latinLnBrk="0" hangingPunct="1">
              <a:spcBef>
                <a:spcPts val="0"/>
              </a:spcBef>
              <a:spcAft>
                <a:spcPts val="945"/>
              </a:spcAft>
              <a:buClr>
                <a:schemeClr val="accent2"/>
              </a:buClr>
              <a:buFont typeface="Arial" panose="020B0604020202020204" pitchFamily="34" charset="0"/>
              <a:buChar char="–"/>
              <a:defRPr sz="1365" kern="1200">
                <a:solidFill>
                  <a:schemeClr val="tx2"/>
                </a:solidFill>
                <a:latin typeface="+mn-lt"/>
                <a:ea typeface="+mn-ea"/>
                <a:cs typeface="Times New Roman"/>
              </a:defRPr>
            </a:lvl5pPr>
            <a:lvl6pPr marL="2640330" indent="-240030" algn="l" defTabSz="480060" rtl="0" eaLnBrk="1" latinLnBrk="0" hangingPunct="1">
              <a:spcBef>
                <a:spcPct val="20000"/>
              </a:spcBef>
              <a:buFont typeface="Arial"/>
              <a:buChar char="•"/>
              <a:defRPr sz="2100" kern="1200">
                <a:solidFill>
                  <a:schemeClr val="tx1"/>
                </a:solidFill>
                <a:latin typeface="+mn-lt"/>
                <a:ea typeface="+mn-ea"/>
                <a:cs typeface="+mn-cs"/>
              </a:defRPr>
            </a:lvl6pPr>
            <a:lvl7pPr marL="3120390" indent="-240030" algn="l" defTabSz="480060" rtl="0" eaLnBrk="1" latinLnBrk="0" hangingPunct="1">
              <a:spcBef>
                <a:spcPct val="20000"/>
              </a:spcBef>
              <a:buFont typeface="Arial"/>
              <a:buChar char="•"/>
              <a:defRPr sz="2100" kern="1200">
                <a:solidFill>
                  <a:schemeClr val="tx1"/>
                </a:solidFill>
                <a:latin typeface="+mn-lt"/>
                <a:ea typeface="+mn-ea"/>
                <a:cs typeface="+mn-cs"/>
              </a:defRPr>
            </a:lvl7pPr>
            <a:lvl8pPr marL="3600450" indent="-240030" algn="l" defTabSz="480060" rtl="0" eaLnBrk="1" latinLnBrk="0" hangingPunct="1">
              <a:spcBef>
                <a:spcPct val="20000"/>
              </a:spcBef>
              <a:buFont typeface="Arial"/>
              <a:buChar char="•"/>
              <a:defRPr sz="2100" kern="1200">
                <a:solidFill>
                  <a:schemeClr val="tx1"/>
                </a:solidFill>
                <a:latin typeface="+mn-lt"/>
                <a:ea typeface="+mn-ea"/>
                <a:cs typeface="+mn-cs"/>
              </a:defRPr>
            </a:lvl8pPr>
            <a:lvl9pPr marL="4080510" indent="-240030" algn="l" defTabSz="480060" rtl="0" eaLnBrk="1" latinLnBrk="0" hangingPunct="1">
              <a:spcBef>
                <a:spcPct val="20000"/>
              </a:spcBef>
              <a:buFont typeface="Arial"/>
              <a:buChar char="•"/>
              <a:defRPr sz="2100" kern="1200">
                <a:solidFill>
                  <a:schemeClr val="tx1"/>
                </a:solidFill>
                <a:latin typeface="+mn-lt"/>
                <a:ea typeface="+mn-ea"/>
                <a:cs typeface="+mn-cs"/>
              </a:defRPr>
            </a:lvl9pPr>
          </a:lstStyle>
          <a:p>
            <a:pPr>
              <a:buFont typeface="Wingdings" panose="05000000000000000000" pitchFamily="2" charset="2"/>
              <a:buChar char="q"/>
            </a:pPr>
            <a:r>
              <a:rPr lang="en-US" sz="1286" dirty="0"/>
              <a:t> </a:t>
            </a:r>
            <a:r>
              <a:rPr lang="en-US" sz="1600" dirty="0"/>
              <a:t>Pre-diabetes/diabetes</a:t>
            </a:r>
          </a:p>
          <a:p>
            <a:pPr>
              <a:buFont typeface="Wingdings" panose="05000000000000000000" pitchFamily="2" charset="2"/>
              <a:buChar char="q"/>
            </a:pPr>
            <a:endParaRPr lang="en-US" sz="1600" dirty="0"/>
          </a:p>
          <a:p>
            <a:pPr>
              <a:buFont typeface="Wingdings" panose="05000000000000000000" pitchFamily="2" charset="2"/>
              <a:buChar char="q"/>
            </a:pPr>
            <a:r>
              <a:rPr lang="en-US" sz="1600" dirty="0"/>
              <a:t> Hypertension</a:t>
            </a:r>
          </a:p>
          <a:p>
            <a:pPr>
              <a:buFont typeface="Wingdings" panose="05000000000000000000" pitchFamily="2" charset="2"/>
              <a:buChar char="q"/>
            </a:pPr>
            <a:endParaRPr lang="en-US" sz="1600" dirty="0"/>
          </a:p>
          <a:p>
            <a:pPr>
              <a:buFont typeface="Wingdings" panose="05000000000000000000" pitchFamily="2" charset="2"/>
              <a:buChar char="q"/>
            </a:pPr>
            <a:r>
              <a:rPr lang="en-US" sz="1600" dirty="0"/>
              <a:t> Musculoskeletal (MSK)</a:t>
            </a:r>
          </a:p>
          <a:p>
            <a:pPr>
              <a:buFont typeface="Wingdings" panose="05000000000000000000" pitchFamily="2" charset="2"/>
              <a:buChar char="q"/>
            </a:pPr>
            <a:endParaRPr lang="en-US" sz="1600" dirty="0"/>
          </a:p>
          <a:p>
            <a:pPr>
              <a:buFont typeface="Wingdings" panose="05000000000000000000" pitchFamily="2" charset="2"/>
              <a:buChar char="q"/>
            </a:pPr>
            <a:r>
              <a:rPr lang="en-US" sz="1600" dirty="0"/>
              <a:t> Behavioral health</a:t>
            </a:r>
          </a:p>
          <a:p>
            <a:pPr>
              <a:buFont typeface="Wingdings" panose="05000000000000000000" pitchFamily="2" charset="2"/>
              <a:buChar char="q"/>
            </a:pPr>
            <a:endParaRPr lang="en-US" sz="1286"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8471" y="800505"/>
            <a:ext cx="2020220" cy="673407"/>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581" y="1546048"/>
            <a:ext cx="2083346" cy="665403"/>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3316" y="2672723"/>
            <a:ext cx="2650530" cy="67158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1713" y="3404615"/>
            <a:ext cx="2331467" cy="51962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2207" y="3692271"/>
            <a:ext cx="2053914" cy="718409"/>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59541" y="2158887"/>
            <a:ext cx="974212" cy="869364"/>
          </a:xfrm>
          <a:prstGeom prst="rect">
            <a:avLst/>
          </a:prstGeom>
        </p:spPr>
      </p:pic>
      <p:pic>
        <p:nvPicPr>
          <p:cNvPr id="11" name="Picture 10">
            <a:extLst>
              <a:ext uri="{FF2B5EF4-FFF2-40B4-BE49-F238E27FC236}">
                <a16:creationId xmlns:a16="http://schemas.microsoft.com/office/drawing/2014/main" xmlns="" id="{FC80A6D9-2C99-487F-8F35-0E527CAF45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46121" y="4470985"/>
            <a:ext cx="2313498" cy="485316"/>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2846" y="1153458"/>
            <a:ext cx="1905000" cy="542925"/>
          </a:xfrm>
          <a:prstGeom prst="rect">
            <a:avLst/>
          </a:prstGeom>
        </p:spPr>
      </p:pic>
      <p:pic>
        <p:nvPicPr>
          <p:cNvPr id="12" name="Picture 11"/>
          <p:cNvPicPr>
            <a:picLocks noChangeAspect="1"/>
          </p:cNvPicPr>
          <p:nvPr/>
        </p:nvPicPr>
        <p:blipFill>
          <a:blip r:embed="rId11"/>
          <a:stretch>
            <a:fillRect/>
          </a:stretch>
        </p:blipFill>
        <p:spPr>
          <a:xfrm>
            <a:off x="6296308" y="4053460"/>
            <a:ext cx="2381250" cy="762000"/>
          </a:xfrm>
          <a:prstGeom prst="rect">
            <a:avLst/>
          </a:prstGeom>
        </p:spPr>
      </p:pic>
    </p:spTree>
    <p:extLst>
      <p:ext uri="{BB962C8B-B14F-4D97-AF65-F5344CB8AC3E}">
        <p14:creationId xmlns:p14="http://schemas.microsoft.com/office/powerpoint/2010/main" val="280641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04022" y="391982"/>
            <a:ext cx="4825029" cy="617538"/>
          </a:xfrm>
        </p:spPr>
        <p:txBody>
          <a:bodyPr>
            <a:normAutofit fontScale="90000"/>
          </a:bodyPr>
          <a:lstStyle/>
          <a:p>
            <a:pPr>
              <a:lnSpc>
                <a:spcPts val="2700"/>
              </a:lnSpc>
              <a:spcAft>
                <a:spcPts val="600"/>
              </a:spcAft>
            </a:pPr>
            <a:r>
              <a:rPr lang="en-US" dirty="0" smtClean="0"/>
              <a:t>Exclusive Access for Specialty Medications</a:t>
            </a:r>
            <a:endParaRPr lang="en-US" dirty="0"/>
          </a:p>
        </p:txBody>
      </p:sp>
      <p:sp>
        <p:nvSpPr>
          <p:cNvPr id="6" name="Content Placeholder 1"/>
          <p:cNvSpPr txBox="1">
            <a:spLocks/>
          </p:cNvSpPr>
          <p:nvPr/>
        </p:nvSpPr>
        <p:spPr>
          <a:xfrm>
            <a:off x="363665" y="1291123"/>
            <a:ext cx="7772400" cy="3154362"/>
          </a:xfrm>
          <a:prstGeom prst="rect">
            <a:avLst/>
          </a:prstGeom>
        </p:spPr>
        <p:txBody>
          <a:bodyPr vert="horz" lIns="91440" tIns="45720" rIns="91440" bIns="45720" rtlCol="0">
            <a:norm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1600" dirty="0" smtClean="0"/>
              <a:t>Members must access specialty medications through a dedicated, mail-order specialty pharmacy or at select retail pharmacies</a:t>
            </a:r>
          </a:p>
          <a:p>
            <a:pPr lvl="1">
              <a:buFont typeface="Arial" panose="020B0604020202020204" pitchFamily="34" charset="0"/>
              <a:buChar char="•"/>
            </a:pPr>
            <a:r>
              <a:rPr lang="en-US" sz="1600" dirty="0" smtClean="0"/>
              <a:t>Increased discounts on high cost drugs</a:t>
            </a:r>
          </a:p>
          <a:p>
            <a:pPr lvl="1">
              <a:buFont typeface="Arial" panose="020B0604020202020204" pitchFamily="34" charset="0"/>
              <a:buChar char="•"/>
            </a:pPr>
            <a:r>
              <a:rPr lang="en-US" sz="1600" dirty="0" smtClean="0"/>
              <a:t>Lower overall specialty drug spend</a:t>
            </a:r>
          </a:p>
          <a:p>
            <a:pPr lvl="1">
              <a:buFont typeface="Arial" panose="020B0604020202020204" pitchFamily="34" charset="0"/>
              <a:buChar char="•"/>
            </a:pPr>
            <a:r>
              <a:rPr lang="en-US" sz="1600" dirty="0" smtClean="0"/>
              <a:t>Avoidance of future risk exposure</a:t>
            </a:r>
          </a:p>
          <a:p>
            <a:pPr lvl="1">
              <a:buFont typeface="Arial" panose="020B0604020202020204" pitchFamily="34" charset="0"/>
              <a:buChar char="•"/>
            </a:pPr>
            <a:endParaRPr lang="en-US" sz="1600" dirty="0" smtClean="0"/>
          </a:p>
          <a:p>
            <a:pPr lvl="1">
              <a:buFont typeface="Arial" panose="020B0604020202020204" pitchFamily="34" charset="0"/>
              <a:buChar char="•"/>
            </a:pPr>
            <a:endParaRPr lang="en-US" sz="1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575" y="2571750"/>
            <a:ext cx="1828804" cy="1831852"/>
          </a:xfrm>
          <a:prstGeom prst="rect">
            <a:avLst/>
          </a:prstGeom>
        </p:spPr>
      </p:pic>
    </p:spTree>
    <p:extLst>
      <p:ext uri="{BB962C8B-B14F-4D97-AF65-F5344CB8AC3E}">
        <p14:creationId xmlns:p14="http://schemas.microsoft.com/office/powerpoint/2010/main" val="100047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04022" y="391982"/>
            <a:ext cx="4825029" cy="617538"/>
          </a:xfrm>
        </p:spPr>
        <p:txBody>
          <a:bodyPr>
            <a:normAutofit/>
          </a:bodyPr>
          <a:lstStyle/>
          <a:p>
            <a:pPr>
              <a:lnSpc>
                <a:spcPts val="2700"/>
              </a:lnSpc>
              <a:spcAft>
                <a:spcPts val="600"/>
              </a:spcAft>
            </a:pPr>
            <a:r>
              <a:rPr lang="en-US" dirty="0" smtClean="0"/>
              <a:t>Cooperative Purchasing</a:t>
            </a:r>
            <a:endParaRPr lang="en-US" dirty="0"/>
          </a:p>
        </p:txBody>
      </p:sp>
      <p:sp>
        <p:nvSpPr>
          <p:cNvPr id="6" name="Content Placeholder 1"/>
          <p:cNvSpPr txBox="1">
            <a:spLocks/>
          </p:cNvSpPr>
          <p:nvPr/>
        </p:nvSpPr>
        <p:spPr>
          <a:xfrm>
            <a:off x="363665" y="1291123"/>
            <a:ext cx="7772400" cy="3154362"/>
          </a:xfrm>
          <a:prstGeom prst="rect">
            <a:avLst/>
          </a:prstGeom>
        </p:spPr>
        <p:txBody>
          <a:bodyPr vert="horz" lIns="91440" tIns="45720" rIns="91440" bIns="45720" rtlCol="0">
            <a:norm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endParaRPr lang="en-US" sz="1600" dirty="0" smtClean="0"/>
          </a:p>
          <a:p>
            <a:pPr lvl="1">
              <a:buFont typeface="Arial" panose="020B0604020202020204" pitchFamily="34" charset="0"/>
              <a:buChar char="•"/>
            </a:pPr>
            <a:endParaRPr lang="en-US" sz="1400" dirty="0"/>
          </a:p>
        </p:txBody>
      </p:sp>
      <p:sp>
        <p:nvSpPr>
          <p:cNvPr id="4" name="Content Placeholder 1"/>
          <p:cNvSpPr txBox="1">
            <a:spLocks/>
          </p:cNvSpPr>
          <p:nvPr/>
        </p:nvSpPr>
        <p:spPr>
          <a:xfrm>
            <a:off x="193848" y="1190975"/>
            <a:ext cx="7217146" cy="3154362"/>
          </a:xfrm>
          <a:prstGeom prst="rect">
            <a:avLst/>
          </a:prstGeom>
        </p:spPr>
        <p:txBody>
          <a:bodyPr vert="horz" lIns="91440" tIns="45720" rIns="91440" bIns="45720" rtlCol="0">
            <a:norm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r>
              <a:rPr lang="en-US" sz="1600" dirty="0" smtClean="0"/>
              <a:t>Leverage collective size to drive enhanced pharmacy benefit manager contract terms</a:t>
            </a:r>
          </a:p>
          <a:p>
            <a:pPr lvl="2">
              <a:buFont typeface="Arial" panose="020B0604020202020204" pitchFamily="34" charset="0"/>
              <a:buChar char="•"/>
            </a:pPr>
            <a:r>
              <a:rPr lang="en-US" dirty="0" smtClean="0"/>
              <a:t>Deeper discounts</a:t>
            </a:r>
          </a:p>
          <a:p>
            <a:pPr lvl="2">
              <a:buFont typeface="Arial" panose="020B0604020202020204" pitchFamily="34" charset="0"/>
              <a:buChar char="•"/>
            </a:pPr>
            <a:r>
              <a:rPr lang="en-US" dirty="0" smtClean="0"/>
              <a:t>Higher rebates</a:t>
            </a:r>
          </a:p>
          <a:p>
            <a:pPr lvl="2">
              <a:buFont typeface="Arial" panose="020B0604020202020204" pitchFamily="34" charset="0"/>
              <a:buChar char="•"/>
            </a:pPr>
            <a:r>
              <a:rPr lang="en-US" dirty="0" smtClean="0"/>
              <a:t>Performance and service guarantees</a:t>
            </a:r>
          </a:p>
          <a:p>
            <a:pPr lvl="1">
              <a:buFont typeface="Arial" panose="020B0604020202020204" pitchFamily="34" charset="0"/>
              <a:buChar char="•"/>
            </a:pPr>
            <a:r>
              <a:rPr lang="en-US" sz="1600" dirty="0"/>
              <a:t>Gain transparency into program performance</a:t>
            </a:r>
          </a:p>
          <a:p>
            <a:pPr lvl="1">
              <a:buFont typeface="Arial" panose="020B0604020202020204" pitchFamily="34" charset="0"/>
              <a:buChar char="•"/>
            </a:pPr>
            <a:r>
              <a:rPr lang="en-US" sz="1600" dirty="0"/>
              <a:t>Access additional funds to support initiatives associated with the pharmacy benefit</a:t>
            </a:r>
          </a:p>
          <a:p>
            <a:pPr lvl="2">
              <a:buFont typeface="Arial" panose="020B0604020202020204" pitchFamily="34" charset="0"/>
              <a:buChar char="•"/>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0166" y="3005653"/>
            <a:ext cx="1831852" cy="1831852"/>
          </a:xfrm>
          <a:prstGeom prst="rect">
            <a:avLst/>
          </a:prstGeom>
        </p:spPr>
      </p:pic>
    </p:spTree>
    <p:extLst>
      <p:ext uri="{BB962C8B-B14F-4D97-AF65-F5344CB8AC3E}">
        <p14:creationId xmlns:p14="http://schemas.microsoft.com/office/powerpoint/2010/main" val="426897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04022" y="282535"/>
            <a:ext cx="4825029" cy="617538"/>
          </a:xfrm>
        </p:spPr>
        <p:txBody>
          <a:bodyPr>
            <a:normAutofit fontScale="90000"/>
          </a:bodyPr>
          <a:lstStyle/>
          <a:p>
            <a:pPr>
              <a:lnSpc>
                <a:spcPts val="2700"/>
              </a:lnSpc>
              <a:spcAft>
                <a:spcPts val="600"/>
              </a:spcAft>
            </a:pPr>
            <a:r>
              <a:rPr lang="en-US" dirty="0" smtClean="0"/>
              <a:t>Direct Purchase of Prescription Drugs</a:t>
            </a:r>
            <a:endParaRPr lang="en-US" dirty="0"/>
          </a:p>
        </p:txBody>
      </p:sp>
      <p:sp>
        <p:nvSpPr>
          <p:cNvPr id="6" name="Content Placeholder 1"/>
          <p:cNvSpPr txBox="1">
            <a:spLocks/>
          </p:cNvSpPr>
          <p:nvPr/>
        </p:nvSpPr>
        <p:spPr>
          <a:xfrm>
            <a:off x="363665" y="1291123"/>
            <a:ext cx="7772400" cy="3154362"/>
          </a:xfrm>
          <a:prstGeom prst="rect">
            <a:avLst/>
          </a:prstGeom>
        </p:spPr>
        <p:txBody>
          <a:bodyPr vert="horz" lIns="91440" tIns="45720" rIns="91440" bIns="45720" rtlCol="0">
            <a:norm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pPr>
            <a:endParaRPr lang="en-US" sz="1600" dirty="0" smtClean="0"/>
          </a:p>
          <a:p>
            <a:pPr lvl="1">
              <a:buFont typeface="Arial" panose="020B0604020202020204" pitchFamily="34" charset="0"/>
              <a:buChar char="•"/>
            </a:pPr>
            <a:endParaRPr lang="en-US" sz="1400" dirty="0"/>
          </a:p>
        </p:txBody>
      </p:sp>
      <p:graphicFrame>
        <p:nvGraphicFramePr>
          <p:cNvPr id="5" name="Diagram 4"/>
          <p:cNvGraphicFramePr/>
          <p:nvPr>
            <p:extLst>
              <p:ext uri="{D42A27DB-BD31-4B8C-83A1-F6EECF244321}">
                <p14:modId xmlns:p14="http://schemas.microsoft.com/office/powerpoint/2010/main" val="2666423629"/>
              </p:ext>
            </p:extLst>
          </p:nvPr>
        </p:nvGraphicFramePr>
        <p:xfrm>
          <a:off x="2799203" y="690673"/>
          <a:ext cx="3765698" cy="3877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296197" y="1756820"/>
            <a:ext cx="3012558" cy="1600438"/>
          </a:xfrm>
          <a:prstGeom prst="rect">
            <a:avLst/>
          </a:prstGeom>
          <a:noFill/>
        </p:spPr>
        <p:txBody>
          <a:bodyPr wrap="square" rtlCol="0">
            <a:spAutoFit/>
          </a:bodyPr>
          <a:lstStyle/>
          <a:p>
            <a:pPr marL="285750" indent="-285750">
              <a:buFont typeface="Wingdings" panose="05000000000000000000" pitchFamily="2" charset="2"/>
              <a:buChar char="q"/>
            </a:pPr>
            <a:r>
              <a:rPr lang="en-US" sz="1400" dirty="0" smtClean="0">
                <a:solidFill>
                  <a:schemeClr val="tx1">
                    <a:lumMod val="95000"/>
                    <a:lumOff val="5000"/>
                  </a:schemeClr>
                </a:solidFill>
              </a:rPr>
              <a:t>Importing prescription drugs from other countries</a:t>
            </a:r>
          </a:p>
          <a:p>
            <a:pPr marL="285750" indent="-285750">
              <a:buFont typeface="Wingdings" panose="05000000000000000000" pitchFamily="2" charset="2"/>
              <a:buChar char="q"/>
            </a:pPr>
            <a:endParaRPr lang="en-US" sz="1400" dirty="0" smtClean="0">
              <a:solidFill>
                <a:schemeClr val="tx1">
                  <a:lumMod val="95000"/>
                  <a:lumOff val="5000"/>
                </a:schemeClr>
              </a:solidFill>
            </a:endParaRPr>
          </a:p>
          <a:p>
            <a:pPr marL="285750" indent="-285750">
              <a:buFont typeface="Wingdings" panose="05000000000000000000" pitchFamily="2" charset="2"/>
              <a:buChar char="q"/>
            </a:pPr>
            <a:r>
              <a:rPr lang="en-US" sz="1400" dirty="0" smtClean="0">
                <a:solidFill>
                  <a:schemeClr val="tx1">
                    <a:lumMod val="95000"/>
                    <a:lumOff val="5000"/>
                  </a:schemeClr>
                </a:solidFill>
              </a:rPr>
              <a:t>Obtaining prescription drugs directly from the manufacturer</a:t>
            </a:r>
          </a:p>
          <a:p>
            <a:pPr marL="285750" indent="-285750">
              <a:buFont typeface="Wingdings" panose="05000000000000000000" pitchFamily="2" charset="2"/>
              <a:buChar char="q"/>
            </a:pPr>
            <a:endParaRPr lang="en-US" sz="1400" dirty="0">
              <a:solidFill>
                <a:schemeClr val="tx1">
                  <a:lumMod val="95000"/>
                  <a:lumOff val="5000"/>
                </a:schemeClr>
              </a:solidFill>
            </a:endParaRPr>
          </a:p>
          <a:p>
            <a:pPr marL="285750" indent="-285750">
              <a:buFont typeface="Wingdings" panose="05000000000000000000" pitchFamily="2" charset="2"/>
              <a:buChar char="q"/>
            </a:pPr>
            <a:r>
              <a:rPr lang="en-US" sz="1400" dirty="0" smtClean="0">
                <a:solidFill>
                  <a:schemeClr val="tx1">
                    <a:lumMod val="95000"/>
                    <a:lumOff val="5000"/>
                  </a:schemeClr>
                </a:solidFill>
              </a:rPr>
              <a:t>Pharmacy “tourism”</a:t>
            </a:r>
            <a:endParaRPr lang="en-US" sz="1400" dirty="0">
              <a:solidFill>
                <a:schemeClr val="tx1">
                  <a:lumMod val="95000"/>
                  <a:lumOff val="5000"/>
                </a:schemeClr>
              </a:solidFill>
            </a:endParaRPr>
          </a:p>
        </p:txBody>
      </p:sp>
      <p:cxnSp>
        <p:nvCxnSpPr>
          <p:cNvPr id="3" name="Straight Connector 2"/>
          <p:cNvCxnSpPr/>
          <p:nvPr/>
        </p:nvCxnSpPr>
        <p:spPr>
          <a:xfrm>
            <a:off x="6379860" y="1368110"/>
            <a:ext cx="0" cy="2924684"/>
          </a:xfrm>
          <a:prstGeom prst="line">
            <a:avLst/>
          </a:prstGeom>
        </p:spPr>
        <p:style>
          <a:lnRef idx="2">
            <a:schemeClr val="accent1"/>
          </a:lnRef>
          <a:fillRef idx="0">
            <a:schemeClr val="accent1"/>
          </a:fillRef>
          <a:effectRef idx="1">
            <a:schemeClr val="accent1"/>
          </a:effectRef>
          <a:fontRef idx="minor">
            <a:schemeClr val="tx1"/>
          </a:fontRef>
        </p:style>
      </p:cxnSp>
      <p:sp>
        <p:nvSpPr>
          <p:cNvPr id="9" name="Content Placeholder 1"/>
          <p:cNvSpPr txBox="1">
            <a:spLocks/>
          </p:cNvSpPr>
          <p:nvPr/>
        </p:nvSpPr>
        <p:spPr>
          <a:xfrm>
            <a:off x="6488516" y="1465635"/>
            <a:ext cx="2976569" cy="3154362"/>
          </a:xfrm>
          <a:prstGeom prst="rect">
            <a:avLst/>
          </a:prstGeom>
        </p:spPr>
        <p:txBody>
          <a:bodyPr vert="horz" lIns="91440" tIns="45720" rIns="91440" bIns="45720" rtlCol="0">
            <a:normAutofit/>
          </a:bodyPr>
          <a:lstStyle>
            <a:lvl1pPr marL="228600" indent="-228600" algn="l" defTabSz="457200" rtl="0" eaLnBrk="1" latinLnBrk="0" hangingPunct="1">
              <a:spcBef>
                <a:spcPts val="0"/>
              </a:spcBef>
              <a:spcAft>
                <a:spcPts val="900"/>
              </a:spcAft>
              <a:buClr>
                <a:schemeClr val="accent2"/>
              </a:buClr>
              <a:buFont typeface="Arial"/>
              <a:buChar char="•"/>
              <a:defRPr sz="1600" kern="1200">
                <a:solidFill>
                  <a:schemeClr val="tx2"/>
                </a:solidFill>
                <a:latin typeface="+mn-lt"/>
                <a:ea typeface="+mn-ea"/>
                <a:cs typeface="Times New Roman"/>
              </a:defRPr>
            </a:lvl1pPr>
            <a:lvl2pPr marL="461963" indent="-230188" algn="l" defTabSz="457200" rtl="0" eaLnBrk="1" latinLnBrk="0" hangingPunct="1">
              <a:spcBef>
                <a:spcPts val="0"/>
              </a:spcBef>
              <a:spcAft>
                <a:spcPts val="900"/>
              </a:spcAft>
              <a:buClr>
                <a:schemeClr val="accent2"/>
              </a:buClr>
              <a:buFont typeface="Arial"/>
              <a:buChar char="–"/>
              <a:defRPr sz="1400" kern="1200">
                <a:solidFill>
                  <a:schemeClr val="tx2"/>
                </a:solidFill>
                <a:latin typeface="+mn-lt"/>
                <a:ea typeface="+mn-ea"/>
                <a:cs typeface="Times New Roman"/>
              </a:defRPr>
            </a:lvl2pPr>
            <a:lvl3pPr marL="684213" indent="-230188" algn="l" defTabSz="457200" rtl="0" eaLnBrk="1" latinLnBrk="0" hangingPunct="1">
              <a:spcBef>
                <a:spcPts val="0"/>
              </a:spcBef>
              <a:spcAft>
                <a:spcPts val="900"/>
              </a:spcAft>
              <a:buClr>
                <a:schemeClr val="accent2"/>
              </a:buClr>
              <a:buFont typeface="Wingdings" panose="05000000000000000000" pitchFamily="2" charset="2"/>
              <a:buChar char="§"/>
              <a:defRPr sz="1300" kern="1200">
                <a:solidFill>
                  <a:schemeClr val="tx2"/>
                </a:solidFill>
                <a:latin typeface="+mn-lt"/>
                <a:ea typeface="+mn-ea"/>
                <a:cs typeface="Times New Roman"/>
              </a:defRPr>
            </a:lvl3pPr>
            <a:lvl4pPr marL="914400" indent="-223838" algn="l" defTabSz="457200" rtl="0" eaLnBrk="1" latinLnBrk="0" hangingPunct="1">
              <a:spcBef>
                <a:spcPts val="0"/>
              </a:spcBef>
              <a:spcAft>
                <a:spcPts val="900"/>
              </a:spcAft>
              <a:buClr>
                <a:schemeClr val="accent2"/>
              </a:buClr>
              <a:buFont typeface="Arial"/>
              <a:buChar char="–"/>
              <a:defRPr lang="en-US" sz="1300" kern="1200" dirty="0">
                <a:solidFill>
                  <a:schemeClr val="tx2"/>
                </a:solidFill>
                <a:latin typeface="+mn-lt"/>
                <a:ea typeface="+mn-ea"/>
                <a:cs typeface="Times New Roman"/>
              </a:defRPr>
            </a:lvl4pPr>
            <a:lvl5pPr marL="1143000" indent="-223838" algn="l" defTabSz="457200" rtl="0" eaLnBrk="1" latinLnBrk="0" hangingPunct="1">
              <a:spcBef>
                <a:spcPts val="0"/>
              </a:spcBef>
              <a:spcAft>
                <a:spcPts val="900"/>
              </a:spcAft>
              <a:buClr>
                <a:schemeClr val="accent2"/>
              </a:buClr>
              <a:buFont typeface="Arial" panose="020B0604020202020204" pitchFamily="34" charset="0"/>
              <a:buChar char="–"/>
              <a:defRPr sz="1300" kern="1200">
                <a:solidFill>
                  <a:schemeClr val="tx2"/>
                </a:solidFill>
                <a:latin typeface="+mn-lt"/>
                <a:ea typeface="+mn-ea"/>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1775" lvl="1" indent="0">
              <a:buNone/>
            </a:pPr>
            <a:r>
              <a:rPr lang="en-US" dirty="0" smtClean="0"/>
              <a:t>Key Considerations:</a:t>
            </a:r>
          </a:p>
          <a:p>
            <a:pPr lvl="1">
              <a:buFont typeface="Arial" panose="020B0604020202020204" pitchFamily="34" charset="0"/>
              <a:buChar char="•"/>
            </a:pPr>
            <a:r>
              <a:rPr lang="en-US" dirty="0"/>
              <a:t>Legality</a:t>
            </a:r>
          </a:p>
          <a:p>
            <a:pPr lvl="1">
              <a:buFont typeface="Arial" panose="020B0604020202020204" pitchFamily="34" charset="0"/>
              <a:buChar char="•"/>
            </a:pPr>
            <a:r>
              <a:rPr lang="en-US" dirty="0"/>
              <a:t>Compliance</a:t>
            </a:r>
          </a:p>
          <a:p>
            <a:pPr lvl="1">
              <a:buFont typeface="Arial" panose="020B0604020202020204" pitchFamily="34" charset="0"/>
              <a:buChar char="•"/>
            </a:pPr>
            <a:r>
              <a:rPr lang="en-US" dirty="0"/>
              <a:t>Voluntary Participation</a:t>
            </a:r>
          </a:p>
          <a:p>
            <a:pPr lvl="1">
              <a:buFont typeface="Arial" panose="020B0604020202020204" pitchFamily="34" charset="0"/>
              <a:buChar char="•"/>
            </a:pPr>
            <a:r>
              <a:rPr lang="en-US" dirty="0"/>
              <a:t>Stoploss</a:t>
            </a:r>
          </a:p>
          <a:p>
            <a:pPr lvl="1">
              <a:buFont typeface="Arial" panose="020B0604020202020204" pitchFamily="34" charset="0"/>
              <a:buChar char="•"/>
            </a:pPr>
            <a:r>
              <a:rPr lang="en-US" dirty="0"/>
              <a:t>PBM Integration</a:t>
            </a:r>
          </a:p>
          <a:p>
            <a:pPr lvl="1">
              <a:buFont typeface="Arial" panose="020B0604020202020204" pitchFamily="34" charset="0"/>
              <a:buChar char="•"/>
            </a:pPr>
            <a:r>
              <a:rPr lang="en-US" dirty="0" smtClean="0"/>
              <a:t>Safety</a:t>
            </a:r>
          </a:p>
          <a:p>
            <a:pPr lvl="1">
              <a:buFont typeface="Arial" panose="020B0604020202020204" pitchFamily="34" charset="0"/>
              <a:buChar char="•"/>
            </a:pPr>
            <a:r>
              <a:rPr lang="en-US" dirty="0" smtClean="0"/>
              <a:t>Disruption</a:t>
            </a:r>
            <a:endParaRPr lang="en-US" dirty="0"/>
          </a:p>
          <a:p>
            <a:pPr lvl="2">
              <a:buFont typeface="Arial" panose="020B0604020202020204" pitchFamily="34" charset="0"/>
              <a:buChar char="•"/>
            </a:pPr>
            <a:endParaRPr lang="en-US" dirty="0"/>
          </a:p>
        </p:txBody>
      </p:sp>
    </p:spTree>
    <p:extLst>
      <p:ext uri="{BB962C8B-B14F-4D97-AF65-F5344CB8AC3E}">
        <p14:creationId xmlns:p14="http://schemas.microsoft.com/office/powerpoint/2010/main" val="262830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165538" y="137160"/>
            <a:ext cx="6035040" cy="617220"/>
          </a:xfrm>
          <a:prstGeom prst="rect">
            <a:avLst/>
          </a:prstGeom>
        </p:spPr>
        <p:txBody>
          <a:bodyPr/>
          <a:lstStyle>
            <a:lvl1pPr algn="l" defTabSz="480060" rtl="0" eaLnBrk="1" latinLnBrk="0" hangingPunct="1">
              <a:spcBef>
                <a:spcPct val="0"/>
              </a:spcBef>
              <a:buNone/>
              <a:defRPr sz="3600" kern="1200">
                <a:solidFill>
                  <a:schemeClr val="accent1"/>
                </a:solidFill>
                <a:latin typeface="+mj-lt"/>
                <a:ea typeface="+mj-ea"/>
                <a:cs typeface="+mj-cs"/>
              </a:defRPr>
            </a:lvl1pPr>
          </a:lstStyle>
          <a:p>
            <a:r>
              <a:rPr lang="en-US" sz="2400" dirty="0"/>
              <a:t>Case Study</a:t>
            </a:r>
          </a:p>
        </p:txBody>
      </p:sp>
      <p:sp>
        <p:nvSpPr>
          <p:cNvPr id="7" name="Content Placeholder 2"/>
          <p:cNvSpPr txBox="1">
            <a:spLocks/>
          </p:cNvSpPr>
          <p:nvPr/>
        </p:nvSpPr>
        <p:spPr>
          <a:xfrm>
            <a:off x="6371473" y="858477"/>
            <a:ext cx="2731583" cy="948050"/>
          </a:xfrm>
          <a:prstGeom prst="rect">
            <a:avLst/>
          </a:prstGeom>
        </p:spPr>
        <p:txBody>
          <a:bodyPr vert="horz" lIns="0" tIns="0" rIns="0" bIns="0" numCol="1" rtlCol="0">
            <a:noAutofit/>
          </a:bodyPr>
          <a:lstStyle>
            <a:lvl1pPr marL="0" indent="0" algn="l" defTabSz="914400" rtl="0" eaLnBrk="1" latinLnBrk="0" hangingPunct="1">
              <a:spcBef>
                <a:spcPts val="0"/>
              </a:spcBef>
              <a:spcAft>
                <a:spcPts val="200"/>
              </a:spcAft>
              <a:buFont typeface="Arial" pitchFamily="34" charset="0"/>
              <a:buNone/>
              <a:defRPr lang="en-US" sz="1400" b="0" i="0" kern="1200" dirty="0" smtClean="0">
                <a:solidFill>
                  <a:schemeClr val="tx1"/>
                </a:solidFill>
                <a:latin typeface="+mj-lt"/>
                <a:ea typeface="+mn-ea"/>
                <a:cs typeface="+mn-cs"/>
              </a:defRPr>
            </a:lvl1pPr>
            <a:lvl2pPr marL="360000" indent="-180000" algn="l" defTabSz="914400" rtl="0" eaLnBrk="1" latinLnBrk="0" hangingPunct="1">
              <a:spcBef>
                <a:spcPts val="0"/>
              </a:spcBef>
              <a:spcAft>
                <a:spcPts val="200"/>
              </a:spcAft>
              <a:buClr>
                <a:schemeClr val="accent1"/>
              </a:buClr>
              <a:buFont typeface="Arial" pitchFamily="34" charset="0"/>
              <a:buChar char="•"/>
              <a:defRPr lang="en-GB" sz="1400" b="0" kern="1200" dirty="0">
                <a:solidFill>
                  <a:schemeClr val="tx1"/>
                </a:solidFill>
                <a:latin typeface="+mj-lt"/>
                <a:ea typeface="+mn-ea"/>
                <a:cs typeface="+mn-cs"/>
              </a:defRPr>
            </a:lvl2pPr>
            <a:lvl3pPr marL="540000" indent="-180000" algn="l" defTabSz="914400" rtl="0" eaLnBrk="1" latinLnBrk="0" hangingPunct="1">
              <a:spcBef>
                <a:spcPts val="0"/>
              </a:spcBef>
              <a:spcAft>
                <a:spcPts val="200"/>
              </a:spcAft>
              <a:buClr>
                <a:schemeClr val="accent1"/>
              </a:buClr>
              <a:buFont typeface="Arial" pitchFamily="34" charset="0"/>
              <a:buChar char="–"/>
              <a:defRPr lang="en-US" sz="1400" b="0" kern="1200" dirty="0" smtClean="0">
                <a:solidFill>
                  <a:schemeClr val="tx1"/>
                </a:solidFill>
                <a:latin typeface="+mj-lt"/>
                <a:ea typeface="+mn-ea"/>
                <a:cs typeface="+mn-cs"/>
              </a:defRPr>
            </a:lvl3pPr>
            <a:lvl4pPr marL="0" indent="0" algn="l" defTabSz="914400" rtl="0" eaLnBrk="1" latinLnBrk="0" hangingPunct="1">
              <a:spcBef>
                <a:spcPts val="0"/>
              </a:spcBef>
              <a:spcAft>
                <a:spcPts val="600"/>
              </a:spcAft>
              <a:buFont typeface="Arial" pitchFamily="34" charset="0"/>
              <a:buNone/>
              <a:defRPr lang="en-US" sz="1600" b="1" kern="1200" dirty="0" smtClean="0">
                <a:solidFill>
                  <a:schemeClr val="accent1"/>
                </a:solidFill>
                <a:latin typeface="+mn-lt"/>
                <a:ea typeface="+mn-ea"/>
                <a:cs typeface="+mn-cs"/>
              </a:defRPr>
            </a:lvl4pPr>
            <a:lvl5pPr marL="0" indent="0" algn="l" defTabSz="914400" rtl="0" eaLnBrk="1" latinLnBrk="0" hangingPunct="1">
              <a:spcBef>
                <a:spcPts val="0"/>
              </a:spcBef>
              <a:spcAft>
                <a:spcPts val="600"/>
              </a:spcAft>
              <a:buFont typeface="Arial" pitchFamily="34" charset="0"/>
              <a:buNone/>
              <a:defRPr lang="en-US" sz="1600" b="1" kern="1200" dirty="0" smtClean="0">
                <a:solidFill>
                  <a:schemeClr val="accent6"/>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257168">
              <a:spcBef>
                <a:spcPct val="0"/>
              </a:spcBef>
              <a:spcAft>
                <a:spcPts val="1200"/>
              </a:spcAft>
            </a:pPr>
            <a:r>
              <a:rPr lang="en-US" sz="2143" b="1" dirty="0">
                <a:solidFill>
                  <a:schemeClr val="bg1"/>
                </a:solidFill>
                <a:latin typeface="+mn-lt"/>
                <a:ea typeface="+mj-ea"/>
                <a:cs typeface="+mj-cs"/>
              </a:rPr>
              <a:t>Factors to </a:t>
            </a:r>
            <a:r>
              <a:rPr lang="en-US" sz="2143" b="1" dirty="0" smtClean="0">
                <a:solidFill>
                  <a:schemeClr val="bg1"/>
                </a:solidFill>
                <a:latin typeface="+mn-lt"/>
                <a:ea typeface="+mj-ea"/>
                <a:cs typeface="+mj-cs"/>
              </a:rPr>
              <a:t>consider</a:t>
            </a:r>
          </a:p>
          <a:p>
            <a:pPr marL="91846" marR="37759" indent="-91846" defTabSz="385752" eaLnBrk="0" fontAlgn="base" hangingPunct="0">
              <a:lnSpc>
                <a:spcPct val="150000"/>
              </a:lnSpc>
              <a:spcBef>
                <a:spcPct val="0"/>
              </a:spcBef>
              <a:buClr>
                <a:schemeClr val="bg1"/>
              </a:buClr>
              <a:buSzPct val="105263"/>
              <a:buFont typeface="Wingdings" panose="05000000000000000000" pitchFamily="2" charset="2"/>
              <a:buChar char="§"/>
              <a:tabLst>
                <a:tab pos="192876" algn="l"/>
              </a:tabLst>
            </a:pPr>
            <a:r>
              <a:rPr lang="en-US" sz="1100" b="1" spc="-3" dirty="0" smtClean="0">
                <a:solidFill>
                  <a:schemeClr val="bg1"/>
                </a:solidFill>
                <a:latin typeface="+mn-lt"/>
              </a:rPr>
              <a:t>Is the concept of pooling consistent with your organization’s philosophy on benefit program strategy?</a:t>
            </a:r>
          </a:p>
          <a:p>
            <a:pPr marL="91846" marR="37759" indent="-91846" defTabSz="385752" eaLnBrk="0" fontAlgn="base" hangingPunct="0">
              <a:lnSpc>
                <a:spcPct val="150000"/>
              </a:lnSpc>
              <a:spcBef>
                <a:spcPct val="0"/>
              </a:spcBef>
              <a:buClr>
                <a:schemeClr val="bg1"/>
              </a:buClr>
              <a:buSzPct val="105263"/>
              <a:buFont typeface="Wingdings" panose="05000000000000000000" pitchFamily="2" charset="2"/>
              <a:buChar char="§"/>
              <a:tabLst>
                <a:tab pos="192876" algn="l"/>
              </a:tabLst>
            </a:pPr>
            <a:endParaRPr lang="en-US" sz="1200" b="1" spc="-3" dirty="0" smtClean="0">
              <a:solidFill>
                <a:schemeClr val="bg1"/>
              </a:solidFill>
              <a:latin typeface="+mn-lt"/>
            </a:endParaRPr>
          </a:p>
          <a:p>
            <a:pPr marL="91846" marR="37759" indent="-91846" defTabSz="385752" eaLnBrk="0" fontAlgn="base" hangingPunct="0">
              <a:lnSpc>
                <a:spcPct val="150000"/>
              </a:lnSpc>
              <a:spcBef>
                <a:spcPct val="0"/>
              </a:spcBef>
              <a:buClr>
                <a:schemeClr val="bg1"/>
              </a:buClr>
              <a:buSzPct val="105263"/>
              <a:buFont typeface="Wingdings" panose="05000000000000000000" pitchFamily="2" charset="2"/>
              <a:buChar char="§"/>
              <a:tabLst>
                <a:tab pos="192876" algn="l"/>
              </a:tabLst>
            </a:pPr>
            <a:r>
              <a:rPr lang="en-US" sz="1100" b="1" spc="-3" dirty="0" smtClean="0">
                <a:solidFill>
                  <a:schemeClr val="bg1"/>
                </a:solidFill>
                <a:latin typeface="+mn-lt"/>
              </a:rPr>
              <a:t>Is there interest on the part of both the union and administration to understand market alternatives?</a:t>
            </a:r>
          </a:p>
          <a:p>
            <a:pPr marL="91846" marR="37759" indent="-91846" defTabSz="385752" eaLnBrk="0" fontAlgn="base" hangingPunct="0">
              <a:lnSpc>
                <a:spcPct val="150000"/>
              </a:lnSpc>
              <a:spcBef>
                <a:spcPct val="0"/>
              </a:spcBef>
              <a:buClr>
                <a:schemeClr val="bg1"/>
              </a:buClr>
              <a:buSzPct val="105263"/>
              <a:buFont typeface="Wingdings" panose="05000000000000000000" pitchFamily="2" charset="2"/>
              <a:buChar char="§"/>
              <a:tabLst>
                <a:tab pos="192876" algn="l"/>
              </a:tabLst>
            </a:pPr>
            <a:endParaRPr lang="en-US" sz="1100" b="1" spc="-3" dirty="0" smtClean="0">
              <a:solidFill>
                <a:schemeClr val="bg1"/>
              </a:solidFill>
              <a:latin typeface="+mn-lt"/>
            </a:endParaRPr>
          </a:p>
          <a:p>
            <a:pPr marL="91846" marR="37759" indent="-91846" defTabSz="385752" eaLnBrk="0" fontAlgn="base" hangingPunct="0">
              <a:lnSpc>
                <a:spcPct val="150000"/>
              </a:lnSpc>
              <a:spcBef>
                <a:spcPct val="0"/>
              </a:spcBef>
              <a:buClr>
                <a:schemeClr val="bg1"/>
              </a:buClr>
              <a:buSzPct val="105263"/>
              <a:buFont typeface="Wingdings" panose="05000000000000000000" pitchFamily="2" charset="2"/>
              <a:buChar char="§"/>
              <a:tabLst>
                <a:tab pos="192876" algn="l"/>
              </a:tabLst>
            </a:pPr>
            <a:r>
              <a:rPr lang="en-US" sz="1100" b="1" spc="-3" dirty="0" smtClean="0">
                <a:solidFill>
                  <a:schemeClr val="bg1"/>
                </a:solidFill>
                <a:latin typeface="+mn-lt"/>
              </a:rPr>
              <a:t>If answer to both items above is “yes”, begin conversations well in advance of your healthcare renewal</a:t>
            </a:r>
            <a:endParaRPr lang="en-US" sz="1100" spc="-3" dirty="0">
              <a:solidFill>
                <a:schemeClr val="bg1"/>
              </a:solidFill>
              <a:latin typeface="+mn-lt"/>
            </a:endParaRPr>
          </a:p>
        </p:txBody>
      </p:sp>
      <p:sp>
        <p:nvSpPr>
          <p:cNvPr id="8" name="Content Placeholder 1"/>
          <p:cNvSpPr>
            <a:spLocks noGrp="1"/>
          </p:cNvSpPr>
          <p:nvPr>
            <p:ph idx="1"/>
          </p:nvPr>
        </p:nvSpPr>
        <p:spPr>
          <a:xfrm>
            <a:off x="165538" y="892034"/>
            <a:ext cx="6142873" cy="2672632"/>
          </a:xfrm>
        </p:spPr>
        <p:txBody>
          <a:bodyPr/>
          <a:lstStyle/>
          <a:p>
            <a:pPr marL="0" indent="0" defTabSz="703641">
              <a:spcAft>
                <a:spcPts val="321"/>
              </a:spcAft>
              <a:buSzPct val="85000"/>
              <a:buNone/>
              <a:tabLst>
                <a:tab pos="219069" algn="l"/>
                <a:tab pos="1714454" algn="l"/>
              </a:tabLst>
              <a:defRPr/>
            </a:pPr>
            <a:r>
              <a:rPr lang="en-US" sz="1200" b="1" dirty="0" smtClean="0">
                <a:solidFill>
                  <a:srgbClr val="6FACDE"/>
                </a:solidFill>
              </a:rPr>
              <a:t>Background</a:t>
            </a:r>
          </a:p>
          <a:p>
            <a:pPr lvl="1" defTabSz="703641">
              <a:spcAft>
                <a:spcPts val="321"/>
              </a:spcAft>
              <a:buSzPct val="85000"/>
              <a:buFont typeface="Wingdings" panose="05000000000000000000" pitchFamily="2" charset="2"/>
              <a:buChar char="Ø"/>
              <a:tabLst>
                <a:tab pos="219069" algn="l"/>
                <a:tab pos="1714454" algn="l"/>
              </a:tabLst>
              <a:defRPr/>
            </a:pPr>
            <a:r>
              <a:rPr lang="en-US" sz="1100" dirty="0" smtClean="0"/>
              <a:t>Michigan public sector employer with staff enrolled with BCBSM/BCN </a:t>
            </a:r>
          </a:p>
          <a:p>
            <a:pPr lvl="1" defTabSz="703641">
              <a:spcAft>
                <a:spcPts val="321"/>
              </a:spcAft>
              <a:buSzPct val="85000"/>
              <a:buFont typeface="Wingdings" panose="05000000000000000000" pitchFamily="2" charset="2"/>
              <a:buChar char="Ø"/>
              <a:tabLst>
                <a:tab pos="219069" algn="l"/>
                <a:tab pos="1714454" algn="l"/>
              </a:tabLst>
              <a:defRPr/>
            </a:pPr>
            <a:r>
              <a:rPr lang="en-US" sz="1100" dirty="0" smtClean="0"/>
              <a:t>Organization leadership understood and appreciated philosophy of pooling risk</a:t>
            </a:r>
          </a:p>
          <a:p>
            <a:pPr lvl="1" defTabSz="703641">
              <a:spcAft>
                <a:spcPts val="321"/>
              </a:spcAft>
              <a:buSzPct val="85000"/>
              <a:buFont typeface="Wingdings" panose="05000000000000000000" pitchFamily="2" charset="2"/>
              <a:buChar char="Ø"/>
              <a:tabLst>
                <a:tab pos="219069" algn="l"/>
                <a:tab pos="1714454" algn="l"/>
              </a:tabLst>
              <a:defRPr/>
            </a:pPr>
            <a:endParaRPr lang="en-US" sz="1200" dirty="0"/>
          </a:p>
          <a:p>
            <a:pPr marL="0" indent="0" defTabSz="703641">
              <a:spcAft>
                <a:spcPts val="321"/>
              </a:spcAft>
              <a:buSzPct val="85000"/>
              <a:buNone/>
              <a:tabLst>
                <a:tab pos="219069" algn="l"/>
                <a:tab pos="1714454" algn="l"/>
              </a:tabLst>
              <a:defRPr/>
            </a:pPr>
            <a:r>
              <a:rPr lang="en-US" sz="1200" b="1" dirty="0" smtClean="0">
                <a:solidFill>
                  <a:srgbClr val="6FACDE"/>
                </a:solidFill>
              </a:rPr>
              <a:t>Challenge</a:t>
            </a:r>
          </a:p>
          <a:p>
            <a:pPr lvl="1" defTabSz="703641">
              <a:spcAft>
                <a:spcPts val="321"/>
              </a:spcAft>
              <a:buSzPct val="85000"/>
              <a:buFont typeface="Wingdings" panose="05000000000000000000" pitchFamily="2" charset="2"/>
              <a:buChar char="Ø"/>
              <a:tabLst>
                <a:tab pos="219069" algn="l"/>
                <a:tab pos="1714454" algn="l"/>
              </a:tabLst>
              <a:defRPr/>
            </a:pPr>
            <a:r>
              <a:rPr lang="en-US" sz="1100" dirty="0" smtClean="0"/>
              <a:t>Seeking </a:t>
            </a:r>
            <a:r>
              <a:rPr lang="en-US" sz="1100" dirty="0"/>
              <a:t>more strategic and stable health insurance program</a:t>
            </a:r>
          </a:p>
          <a:p>
            <a:pPr marL="137156" indent="-137156" defTabSz="703641">
              <a:spcAft>
                <a:spcPts val="321"/>
              </a:spcAft>
              <a:buSzPct val="85000"/>
              <a:tabLst>
                <a:tab pos="219069" algn="l"/>
                <a:tab pos="1714454" algn="l"/>
              </a:tabLst>
              <a:defRPr/>
            </a:pPr>
            <a:endParaRPr lang="en-US" sz="1071" dirty="0"/>
          </a:p>
          <a:p>
            <a:pPr marL="0" indent="0">
              <a:spcAft>
                <a:spcPts val="321"/>
              </a:spcAft>
              <a:buNone/>
            </a:pPr>
            <a:r>
              <a:rPr lang="en-US" sz="1200" b="1" dirty="0" smtClean="0">
                <a:solidFill>
                  <a:srgbClr val="6FACDE"/>
                </a:solidFill>
              </a:rPr>
              <a:t>Solution</a:t>
            </a:r>
            <a:endParaRPr lang="en-US" sz="1200" b="1" dirty="0">
              <a:solidFill>
                <a:srgbClr val="6FACDE"/>
              </a:solidFill>
            </a:endParaRPr>
          </a:p>
          <a:p>
            <a:pPr lvl="1">
              <a:spcAft>
                <a:spcPts val="321"/>
              </a:spcAft>
              <a:buFont typeface="Wingdings" panose="05000000000000000000" pitchFamily="2" charset="2"/>
              <a:buChar char="Ø"/>
            </a:pPr>
            <a:r>
              <a:rPr lang="en-US" sz="1100" dirty="0" smtClean="0"/>
              <a:t>The group </a:t>
            </a:r>
            <a:r>
              <a:rPr lang="en-US" sz="1100" dirty="0"/>
              <a:t>joined WMHIP (aka “the Pool”) to which Gallagher consults; in existence since 2005 with a strong track record of stable performance (The Pool’s average annual increase over the past five years is 4.6%)</a:t>
            </a:r>
          </a:p>
          <a:p>
            <a:pPr marL="0" indent="0">
              <a:spcAft>
                <a:spcPts val="321"/>
              </a:spcAft>
              <a:buNone/>
            </a:pPr>
            <a:endParaRPr lang="en-US" sz="1100" dirty="0" smtClean="0"/>
          </a:p>
          <a:p>
            <a:pPr marL="0" indent="0">
              <a:spcAft>
                <a:spcPts val="321"/>
              </a:spcAft>
              <a:buNone/>
            </a:pPr>
            <a:r>
              <a:rPr lang="en-US" sz="1200" b="1" dirty="0" smtClean="0">
                <a:solidFill>
                  <a:srgbClr val="6FACDE"/>
                </a:solidFill>
              </a:rPr>
              <a:t>Results</a:t>
            </a:r>
            <a:endParaRPr lang="en-US" sz="1200" b="1" dirty="0">
              <a:solidFill>
                <a:srgbClr val="6FACDE"/>
              </a:solidFill>
            </a:endParaRPr>
          </a:p>
          <a:p>
            <a:pPr lvl="1">
              <a:spcAft>
                <a:spcPts val="321"/>
              </a:spcAft>
              <a:buFont typeface="Wingdings" panose="05000000000000000000" pitchFamily="2" charset="2"/>
              <a:buChar char="Ø"/>
            </a:pPr>
            <a:r>
              <a:rPr lang="en-US" sz="1100" dirty="0" smtClean="0"/>
              <a:t>Smooth transition to the Pool</a:t>
            </a:r>
          </a:p>
          <a:p>
            <a:pPr lvl="1">
              <a:spcAft>
                <a:spcPts val="321"/>
              </a:spcAft>
              <a:buFont typeface="Wingdings" panose="05000000000000000000" pitchFamily="2" charset="2"/>
              <a:buChar char="Ø"/>
            </a:pPr>
            <a:r>
              <a:rPr lang="en-US" sz="1100" dirty="0" smtClean="0"/>
              <a:t>Joined with over 110 other Michigan public sector groups and over 12,000 employee lives</a:t>
            </a:r>
          </a:p>
          <a:p>
            <a:pPr lvl="1">
              <a:spcAft>
                <a:spcPts val="321"/>
              </a:spcAft>
              <a:buFont typeface="Wingdings" panose="05000000000000000000" pitchFamily="2" charset="2"/>
              <a:buChar char="Ø"/>
            </a:pPr>
            <a:r>
              <a:rPr lang="en-US" sz="1100" dirty="0" smtClean="0"/>
              <a:t>Gained transparent access to claims and fees</a:t>
            </a:r>
          </a:p>
          <a:p>
            <a:pPr lvl="1">
              <a:spcAft>
                <a:spcPts val="321"/>
              </a:spcAft>
              <a:buFont typeface="Wingdings" panose="05000000000000000000" pitchFamily="2" charset="2"/>
              <a:buChar char="Ø"/>
            </a:pPr>
            <a:r>
              <a:rPr lang="en-US" sz="1100" dirty="0" smtClean="0"/>
              <a:t>Became part of a shared risk model which keeps claims and premium fluctuation down</a:t>
            </a:r>
          </a:p>
          <a:p>
            <a:pPr lvl="1">
              <a:spcAft>
                <a:spcPts val="321"/>
              </a:spcAft>
              <a:buFont typeface="Wingdings" panose="05000000000000000000" pitchFamily="2" charset="2"/>
              <a:buChar char="Ø"/>
            </a:pPr>
            <a:r>
              <a:rPr lang="en-US" sz="1100" dirty="0" smtClean="0"/>
              <a:t>Able to provide employees with access to value-added third party vendors such as 2</a:t>
            </a:r>
            <a:r>
              <a:rPr lang="en-US" sz="1100" baseline="30000" dirty="0" smtClean="0"/>
              <a:t>nd</a:t>
            </a:r>
            <a:r>
              <a:rPr lang="en-US" sz="1100" dirty="0" smtClean="0"/>
              <a:t> MD</a:t>
            </a:r>
          </a:p>
          <a:p>
            <a:pPr marL="137156" indent="-137156" defTabSz="703641">
              <a:spcAft>
                <a:spcPts val="321"/>
              </a:spcAft>
              <a:buSzPct val="85000"/>
              <a:tabLst>
                <a:tab pos="219069" algn="l"/>
                <a:tab pos="1714454" algn="l"/>
              </a:tabLst>
              <a:defRPr/>
            </a:pPr>
            <a:endParaRPr lang="en-US" sz="1100" dirty="0" smtClean="0"/>
          </a:p>
          <a:p>
            <a:pPr marL="137156" indent="-137156" defTabSz="703641">
              <a:spcAft>
                <a:spcPts val="321"/>
              </a:spcAft>
              <a:buSzPct val="85000"/>
              <a:tabLst>
                <a:tab pos="219069" algn="l"/>
                <a:tab pos="1714454" algn="l"/>
              </a:tabLst>
              <a:defRPr/>
            </a:pPr>
            <a:endParaRPr lang="en-US" sz="1100" dirty="0"/>
          </a:p>
        </p:txBody>
      </p:sp>
      <p:sp>
        <p:nvSpPr>
          <p:cNvPr id="5" name="Text Placeholder 3"/>
          <p:cNvSpPr>
            <a:spLocks noGrp="1"/>
          </p:cNvSpPr>
          <p:nvPr>
            <p:ph type="body" sz="quarter" idx="13"/>
          </p:nvPr>
        </p:nvSpPr>
        <p:spPr>
          <a:xfrm>
            <a:off x="165538" y="542940"/>
            <a:ext cx="3874206" cy="255890"/>
          </a:xfrm>
          <a:prstGeom prst="rect">
            <a:avLst/>
          </a:prstGeom>
        </p:spPr>
        <p:txBody>
          <a:bodyPr/>
          <a:lstStyle/>
          <a:p>
            <a:pPr marL="0" indent="0" defTabSz="423544">
              <a:spcBef>
                <a:spcPct val="0"/>
              </a:spcBef>
              <a:buNone/>
              <a:defRPr/>
            </a:pPr>
            <a:r>
              <a:rPr lang="en-US" sz="1600" b="1" dirty="0" smtClean="0">
                <a:solidFill>
                  <a:schemeClr val="accent2"/>
                </a:solidFill>
                <a:latin typeface="+mj-lt"/>
                <a:cs typeface="Arial" panose="020B0604020202020204" pitchFamily="34" charset="0"/>
              </a:rPr>
              <a:t>Pooling Health Insurance Risk</a:t>
            </a:r>
            <a:endParaRPr lang="en-US" sz="1600" b="1" dirty="0">
              <a:solidFill>
                <a:schemeClr val="accent2"/>
              </a:solidFill>
              <a:latin typeface="+mj-lt"/>
              <a:cs typeface="Arial" panose="020B0604020202020204" pitchFamily="34" charset="0"/>
            </a:endParaRPr>
          </a:p>
        </p:txBody>
      </p:sp>
    </p:spTree>
    <p:extLst>
      <p:ext uri="{BB962C8B-B14F-4D97-AF65-F5344CB8AC3E}">
        <p14:creationId xmlns:p14="http://schemas.microsoft.com/office/powerpoint/2010/main" val="4175538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544482" y="67376"/>
            <a:ext cx="5027112" cy="826592"/>
          </a:xfrm>
        </p:spPr>
        <p:txBody>
          <a:bodyPr/>
          <a:lstStyle/>
          <a:p>
            <a:pPr>
              <a:lnSpc>
                <a:spcPts val="3900"/>
              </a:lnSpc>
            </a:pPr>
            <a:r>
              <a:rPr lang="en-US" i="1" dirty="0" smtClean="0"/>
              <a:t>Questions?  </a:t>
            </a:r>
            <a:r>
              <a:rPr lang="en-US" dirty="0"/>
              <a:t>Please contact: </a:t>
            </a:r>
          </a:p>
        </p:txBody>
      </p:sp>
      <p:sp>
        <p:nvSpPr>
          <p:cNvPr id="4" name="Content Placeholder 1"/>
          <p:cNvSpPr txBox="1">
            <a:spLocks/>
          </p:cNvSpPr>
          <p:nvPr/>
        </p:nvSpPr>
        <p:spPr>
          <a:xfrm>
            <a:off x="403204" y="3202372"/>
            <a:ext cx="4050042" cy="1532915"/>
          </a:xfrm>
          <a:prstGeom prst="rect">
            <a:avLst/>
          </a:prstGeom>
        </p:spPr>
        <p:txBody>
          <a:bodyPr>
            <a:noAutofit/>
          </a:bodyPr>
          <a:lstStyle>
            <a:lvl1pPr marL="227013" marR="0" indent="-227013" algn="l" defTabSz="914400" rtl="0" eaLnBrk="1" fontAlgn="auto" latinLnBrk="0" hangingPunct="1">
              <a:lnSpc>
                <a:spcPct val="100000"/>
              </a:lnSpc>
              <a:spcBef>
                <a:spcPts val="0"/>
              </a:spcBef>
              <a:spcAft>
                <a:spcPts val="1200"/>
              </a:spcAft>
              <a:buClr>
                <a:schemeClr val="bg2"/>
              </a:buClr>
              <a:buSzTx/>
              <a:buFont typeface="Arial" panose="020B0604020202020204" pitchFamily="34" charset="0"/>
              <a:buChar char="•"/>
              <a:tabLst>
                <a:tab pos="168275" algn="l"/>
              </a:tabLst>
              <a:defRPr lang="en-US" sz="2800" kern="1200" noProof="0" dirty="0" smtClean="0">
                <a:solidFill>
                  <a:schemeClr val="tx1">
                    <a:lumMod val="75000"/>
                    <a:lumOff val="25000"/>
                  </a:schemeClr>
                </a:solidFill>
                <a:latin typeface="+mn-lt"/>
                <a:ea typeface="+mn-ea"/>
                <a:cs typeface="+mn-cs"/>
              </a:defRPr>
            </a:lvl1pPr>
            <a:lvl2pPr marL="569913"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400" kern="1200" dirty="0" smtClean="0">
                <a:solidFill>
                  <a:schemeClr val="tx1">
                    <a:lumMod val="75000"/>
                    <a:lumOff val="25000"/>
                  </a:schemeClr>
                </a:solidFill>
                <a:latin typeface="+mn-lt"/>
                <a:ea typeface="+mn-ea"/>
                <a:cs typeface="+mn-cs"/>
              </a:defRPr>
            </a:lvl2pPr>
            <a:lvl3pPr marL="804862" marR="0" indent="-34290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2000" kern="1200" dirty="0" smtClean="0">
                <a:solidFill>
                  <a:schemeClr val="tx1">
                    <a:lumMod val="75000"/>
                    <a:lumOff val="25000"/>
                  </a:schemeClr>
                </a:solidFill>
                <a:latin typeface="+mn-lt"/>
                <a:ea typeface="+mn-ea"/>
                <a:cs typeface="+mn-cs"/>
              </a:defRPr>
            </a:lvl3pPr>
            <a:lvl4pPr marL="914400"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smtClean="0">
                <a:solidFill>
                  <a:schemeClr val="tx1">
                    <a:lumMod val="75000"/>
                    <a:lumOff val="25000"/>
                  </a:schemeClr>
                </a:solidFill>
                <a:latin typeface="+mn-lt"/>
                <a:ea typeface="+mn-ea"/>
                <a:cs typeface="+mn-cs"/>
              </a:defRPr>
            </a:lvl4pPr>
            <a:lvl5pPr marL="1141412" marR="0" indent="-285750" algn="l" defTabSz="914400" rtl="0" eaLnBrk="1" fontAlgn="auto" latinLnBrk="0" hangingPunct="1">
              <a:lnSpc>
                <a:spcPct val="100000"/>
              </a:lnSpc>
              <a:spcBef>
                <a:spcPts val="0"/>
              </a:spcBef>
              <a:spcAft>
                <a:spcPts val="1200"/>
              </a:spcAft>
              <a:buClr>
                <a:srgbClr val="6FACDE"/>
              </a:buClr>
              <a:buSzTx/>
              <a:buFont typeface="Arial" panose="020B0604020202020204" pitchFamily="34" charset="0"/>
              <a:buChar char="»"/>
              <a:tabLst/>
              <a:defRPr lang="en-US" sz="1800" kern="1200" dirty="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14000"/>
              </a:lnSpc>
              <a:spcAft>
                <a:spcPts val="321"/>
              </a:spcAft>
              <a:buClr>
                <a:srgbClr val="6FACDE"/>
              </a:buClr>
              <a:buNone/>
            </a:pPr>
            <a:r>
              <a:rPr lang="en-US" sz="643" dirty="0">
                <a:solidFill>
                  <a:srgbClr val="6FACDE">
                    <a:lumMod val="40000"/>
                    <a:lumOff val="60000"/>
                  </a:srgbClr>
                </a:solidFill>
              </a:rPr>
              <a:t>Consulting and insurance brokerage services to be provided by Gallagher Benefit Services, Inc. and/or its affiliate Gallagher Benefit Services (Canada) Group Inc. Gallagher Benefit Services, Inc., a non-investment firm and subsidiary of Arthur J. Gallagher &amp; Co., is a licensed insurance agency that does business in California as “Gallagher Benefit Services of California Insurance Services” and in Massachusetts as “Gallagher Benefit Insurance Services.” Investment advisory services and corresponding named fiduciary services may be offered through Gallagher Fiduciary Advisors, LLC, a Registered Investment Adviser. Gallagher Fiduciary Advisors, LLC is a single-member, limited-liability company, with Gallagher Benefit Services, Inc. as its single member. Certain appropriately licensed individuals of Arthur J. Gallagher &amp; Co. subsidiaries or affiliates, excluding Gallagher Fiduciary Advisors, LLC, offer securities through Kestra Investment Services (Kestra IS), member FINRA/SIPC and or investment advisory services through Kestra Advisory Services (Kestra AS), an affiliate of Kestra IS. Neither Kestra IS nor Kestra AS is affiliated with Arthur J. Gallagher &amp; Co., Gallagher Benefit Services, Inc. or Gallagher Fiduciary Advisors, LLC. Neither Kestra AS, Kestra IS, Arthur J. Gallagher &amp; Co., nor their affiliates provide accounting, legal, or tax advice.</a:t>
            </a:r>
          </a:p>
        </p:txBody>
      </p:sp>
      <p:sp>
        <p:nvSpPr>
          <p:cNvPr id="5" name="Rectangle 4"/>
          <p:cNvSpPr/>
          <p:nvPr/>
        </p:nvSpPr>
        <p:spPr>
          <a:xfrm>
            <a:off x="3796585" y="1221445"/>
            <a:ext cx="2185772" cy="915819"/>
          </a:xfrm>
          <a:prstGeom prst="rect">
            <a:avLst/>
          </a:prstGeom>
          <a:no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64" dirty="0"/>
          </a:p>
        </p:txBody>
      </p:sp>
      <p:sp>
        <p:nvSpPr>
          <p:cNvPr id="6" name="TextBox 5"/>
          <p:cNvSpPr txBox="1"/>
          <p:nvPr/>
        </p:nvSpPr>
        <p:spPr>
          <a:xfrm>
            <a:off x="4103259" y="1305923"/>
            <a:ext cx="1881541" cy="669286"/>
          </a:xfrm>
          <a:prstGeom prst="rect">
            <a:avLst/>
          </a:prstGeom>
          <a:noFill/>
        </p:spPr>
        <p:txBody>
          <a:bodyPr wrap="square" rtlCol="0">
            <a:spAutoFit/>
          </a:bodyPr>
          <a:lstStyle/>
          <a:p>
            <a:pPr algn="ctr"/>
            <a:r>
              <a:rPr lang="en-US" sz="1071" b="1" dirty="0">
                <a:solidFill>
                  <a:schemeClr val="accent2">
                    <a:lumMod val="50000"/>
                  </a:schemeClr>
                </a:solidFill>
              </a:rPr>
              <a:t>Chadd Hodkinson</a:t>
            </a:r>
          </a:p>
          <a:p>
            <a:pPr algn="ctr"/>
            <a:r>
              <a:rPr lang="en-US" sz="964" b="1" dirty="0">
                <a:solidFill>
                  <a:schemeClr val="accent2"/>
                </a:solidFill>
              </a:rPr>
              <a:t>Area Vice President</a:t>
            </a:r>
            <a:endParaRPr lang="en-US" sz="562" dirty="0"/>
          </a:p>
          <a:p>
            <a:pPr algn="ctr"/>
            <a:r>
              <a:rPr lang="en-US" sz="857" dirty="0">
                <a:solidFill>
                  <a:schemeClr val="accent1"/>
                </a:solidFill>
              </a:rPr>
              <a:t>517-898-7752</a:t>
            </a:r>
            <a:endParaRPr lang="en-US" sz="750" dirty="0">
              <a:solidFill>
                <a:schemeClr val="accent1"/>
              </a:solidFill>
            </a:endParaRPr>
          </a:p>
          <a:p>
            <a:pPr algn="ctr"/>
            <a:r>
              <a:rPr lang="en-US" sz="857" dirty="0">
                <a:solidFill>
                  <a:schemeClr val="accent1"/>
                </a:solidFill>
              </a:rPr>
              <a:t>Chadd_Hodkinson@ajg.com</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8038" y="1107235"/>
            <a:ext cx="1144240" cy="1144240"/>
          </a:xfrm>
          <a:prstGeom prst="ellipse">
            <a:avLst/>
          </a:prstGeom>
        </p:spPr>
      </p:pic>
      <p:sp>
        <p:nvSpPr>
          <p:cNvPr id="9" name="Freeform 50"/>
          <p:cNvSpPr>
            <a:spLocks noChangeArrowheads="1"/>
          </p:cNvSpPr>
          <p:nvPr/>
        </p:nvSpPr>
        <p:spPr bwMode="auto">
          <a:xfrm rot="20529416">
            <a:off x="5906701" y="2105267"/>
            <a:ext cx="205753" cy="168848"/>
          </a:xfrm>
          <a:custGeom>
            <a:avLst/>
            <a:gdLst>
              <a:gd name="T0" fmla="*/ 115666 w 444"/>
              <a:gd name="T1" fmla="*/ 114750 h 443"/>
              <a:gd name="T2" fmla="*/ 115666 w 444"/>
              <a:gd name="T3" fmla="*/ 114750 h 443"/>
              <a:gd name="T4" fmla="*/ 72010 w 444"/>
              <a:gd name="T5" fmla="*/ 138414 h 443"/>
              <a:gd name="T6" fmla="*/ 27904 w 444"/>
              <a:gd name="T7" fmla="*/ 138414 h 443"/>
              <a:gd name="T8" fmla="*/ 31954 w 444"/>
              <a:gd name="T9" fmla="*/ 181724 h 443"/>
              <a:gd name="T10" fmla="*/ 139520 w 444"/>
              <a:gd name="T11" fmla="*/ 138414 h 443"/>
              <a:gd name="T12" fmla="*/ 187226 w 444"/>
              <a:gd name="T13" fmla="*/ 27236 h 443"/>
              <a:gd name="T14" fmla="*/ 143570 w 444"/>
              <a:gd name="T15" fmla="*/ 23664 h 443"/>
              <a:gd name="T16" fmla="*/ 143570 w 444"/>
              <a:gd name="T17" fmla="*/ 67421 h 443"/>
              <a:gd name="T18" fmla="*/ 115666 w 444"/>
              <a:gd name="T19" fmla="*/ 114750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ffectLst/>
          <a:extLst/>
        </p:spPr>
        <p:txBody>
          <a:bodyPr wrap="none" lIns="18370" tIns="9185" rIns="18370" bIns="9185" anchor="ctr"/>
          <a:lstStyle/>
          <a:p>
            <a:pPr eaLnBrk="1" hangingPunct="1">
              <a:defRPr/>
            </a:pPr>
            <a:endParaRPr lang="en-US" sz="964" dirty="0"/>
          </a:p>
        </p:txBody>
      </p:sp>
    </p:spTree>
    <p:extLst>
      <p:ext uri="{BB962C8B-B14F-4D97-AF65-F5344CB8AC3E}">
        <p14:creationId xmlns:p14="http://schemas.microsoft.com/office/powerpoint/2010/main" val="371384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360" y="2347100"/>
            <a:ext cx="3414286" cy="442341"/>
          </a:xfrm>
        </p:spPr>
        <p:txBody>
          <a:bodyPr/>
          <a:lstStyle/>
          <a:p>
            <a:pPr>
              <a:lnSpc>
                <a:spcPct val="100000"/>
              </a:lnSpc>
            </a:pPr>
            <a:r>
              <a:rPr lang="en-US" sz="2000" dirty="0" smtClean="0"/>
              <a:t>Brief COVID Update</a:t>
            </a:r>
            <a:endParaRPr lang="en-US" sz="2000" dirty="0"/>
          </a:p>
        </p:txBody>
      </p:sp>
    </p:spTree>
    <p:extLst>
      <p:ext uri="{BB962C8B-B14F-4D97-AF65-F5344CB8AC3E}">
        <p14:creationId xmlns:p14="http://schemas.microsoft.com/office/powerpoint/2010/main" val="252494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4507"/>
            <a:ext cx="4606834" cy="617538"/>
          </a:xfrm>
        </p:spPr>
        <p:txBody>
          <a:bodyPr/>
          <a:lstStyle/>
          <a:p>
            <a:r>
              <a:rPr lang="en-US" sz="2000" dirty="0"/>
              <a:t>Change in Number of Health Care Claims, 2019-2020</a:t>
            </a:r>
          </a:p>
        </p:txBody>
      </p:sp>
      <p:graphicFrame>
        <p:nvGraphicFramePr>
          <p:cNvPr id="5" name="Chart 4"/>
          <p:cNvGraphicFramePr/>
          <p:nvPr>
            <p:extLst>
              <p:ext uri="{D42A27DB-BD31-4B8C-83A1-F6EECF244321}">
                <p14:modId xmlns:p14="http://schemas.microsoft.com/office/powerpoint/2010/main" val="2556330659"/>
              </p:ext>
            </p:extLst>
          </p:nvPr>
        </p:nvGraphicFramePr>
        <p:xfrm>
          <a:off x="790309" y="850447"/>
          <a:ext cx="6856906" cy="39646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684360" y="4948998"/>
            <a:ext cx="4862552" cy="174791"/>
          </a:xfrm>
          <a:prstGeom prst="rect">
            <a:avLst/>
          </a:prstGeom>
          <a:noFill/>
        </p:spPr>
        <p:txBody>
          <a:bodyPr wrap="square" rtlCol="0">
            <a:spAutoFit/>
          </a:bodyPr>
          <a:lstStyle/>
          <a:p>
            <a:r>
              <a:rPr lang="en-US" sz="536" dirty="0"/>
              <a:t>Employee Benefits in a COVID-19 World – Six Month Update, IFEBP, January 2021 </a:t>
            </a:r>
          </a:p>
        </p:txBody>
      </p:sp>
    </p:spTree>
    <p:extLst>
      <p:ext uri="{BB962C8B-B14F-4D97-AF65-F5344CB8AC3E}">
        <p14:creationId xmlns:p14="http://schemas.microsoft.com/office/powerpoint/2010/main" val="1596048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97" y="-102039"/>
            <a:ext cx="5943600" cy="617220"/>
          </a:xfrm>
        </p:spPr>
        <p:txBody>
          <a:bodyPr/>
          <a:lstStyle/>
          <a:p>
            <a:r>
              <a:rPr lang="en-US" sz="2000" dirty="0">
                <a:latin typeface="Arial" panose="020B0604020202020204" pitchFamily="34" charset="0"/>
                <a:cs typeface="Arial" panose="020B0604020202020204" pitchFamily="34" charset="0"/>
              </a:rPr>
              <a:t>BCBSM 2020 Medical Trends</a:t>
            </a:r>
          </a:p>
        </p:txBody>
      </p:sp>
      <p:sp>
        <p:nvSpPr>
          <p:cNvPr id="72" name="TextBox 71"/>
          <p:cNvSpPr txBox="1"/>
          <p:nvPr/>
        </p:nvSpPr>
        <p:spPr>
          <a:xfrm>
            <a:off x="686307" y="4497161"/>
            <a:ext cx="347836" cy="291747"/>
          </a:xfrm>
          <a:prstGeom prst="rect">
            <a:avLst/>
          </a:prstGeom>
          <a:solidFill>
            <a:schemeClr val="bg1"/>
          </a:solidFill>
        </p:spPr>
        <p:txBody>
          <a:bodyPr wrap="square" rtlCol="0">
            <a:spAutoFit/>
          </a:bodyPr>
          <a:lstStyle/>
          <a:p>
            <a:pPr defTabSz="329154"/>
            <a:endParaRPr lang="en-US" sz="1296" dirty="0">
              <a:solidFill>
                <a:srgbClr val="58595B"/>
              </a:solidFill>
              <a:latin typeface="Calibri"/>
            </a:endParaRPr>
          </a:p>
        </p:txBody>
      </p:sp>
      <p:sp>
        <p:nvSpPr>
          <p:cNvPr id="73" name="TextBox 72"/>
          <p:cNvSpPr txBox="1"/>
          <p:nvPr/>
        </p:nvSpPr>
        <p:spPr>
          <a:xfrm>
            <a:off x="7354661" y="4163786"/>
            <a:ext cx="326571" cy="291747"/>
          </a:xfrm>
          <a:prstGeom prst="rect">
            <a:avLst/>
          </a:prstGeom>
          <a:solidFill>
            <a:schemeClr val="bg1"/>
          </a:solidFill>
        </p:spPr>
        <p:txBody>
          <a:bodyPr wrap="square" rtlCol="0">
            <a:spAutoFit/>
          </a:bodyPr>
          <a:lstStyle/>
          <a:p>
            <a:pPr defTabSz="329154"/>
            <a:endParaRPr lang="en-US" sz="1296" dirty="0">
              <a:solidFill>
                <a:srgbClr val="58595B"/>
              </a:solidFill>
              <a:latin typeface="Calibri"/>
            </a:endParaRPr>
          </a:p>
        </p:txBody>
      </p:sp>
      <p:pic>
        <p:nvPicPr>
          <p:cNvPr id="3" name="Picture 2"/>
          <p:cNvPicPr>
            <a:picLocks noChangeAspect="1"/>
          </p:cNvPicPr>
          <p:nvPr/>
        </p:nvPicPr>
        <p:blipFill rotWithShape="1">
          <a:blip r:embed="rId2"/>
          <a:srcRect l="10486" t="18643" r="25972" b="9629"/>
          <a:stretch/>
        </p:blipFill>
        <p:spPr>
          <a:xfrm>
            <a:off x="686307" y="746001"/>
            <a:ext cx="6925493" cy="4397499"/>
          </a:xfrm>
          <a:prstGeom prst="rect">
            <a:avLst/>
          </a:prstGeom>
        </p:spPr>
      </p:pic>
    </p:spTree>
    <p:extLst>
      <p:ext uri="{BB962C8B-B14F-4D97-AF65-F5344CB8AC3E}">
        <p14:creationId xmlns:p14="http://schemas.microsoft.com/office/powerpoint/2010/main" val="296531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dirty="0"/>
          </a:p>
        </p:txBody>
      </p:sp>
      <p:sp>
        <p:nvSpPr>
          <p:cNvPr id="2" name="Title 1"/>
          <p:cNvSpPr>
            <a:spLocks noGrp="1"/>
          </p:cNvSpPr>
          <p:nvPr>
            <p:ph type="title"/>
          </p:nvPr>
        </p:nvSpPr>
        <p:spPr>
          <a:xfrm>
            <a:off x="0" y="43391"/>
            <a:ext cx="5023273" cy="617220"/>
          </a:xfrm>
        </p:spPr>
        <p:txBody>
          <a:bodyPr>
            <a:normAutofit fontScale="90000"/>
          </a:bodyPr>
          <a:lstStyle/>
          <a:p>
            <a:r>
              <a:rPr lang="en-US" sz="2000" dirty="0">
                <a:latin typeface="Arial" panose="020B0604020202020204" pitchFamily="34" charset="0"/>
                <a:cs typeface="Arial" panose="020B0604020202020204" pitchFamily="34" charset="0"/>
              </a:rPr>
              <a:t>BCBSM Progression of Surgical Costs - 2020</a:t>
            </a:r>
          </a:p>
        </p:txBody>
      </p:sp>
      <p:pic>
        <p:nvPicPr>
          <p:cNvPr id="4" name="Picture 3"/>
          <p:cNvPicPr>
            <a:picLocks noChangeAspect="1"/>
          </p:cNvPicPr>
          <p:nvPr/>
        </p:nvPicPr>
        <p:blipFill rotWithShape="1">
          <a:blip r:embed="rId2"/>
          <a:srcRect l="23143" t="35064" r="28439" b="22911"/>
          <a:stretch/>
        </p:blipFill>
        <p:spPr>
          <a:xfrm>
            <a:off x="102849" y="799892"/>
            <a:ext cx="8405425" cy="4103895"/>
          </a:xfrm>
          <a:prstGeom prst="rect">
            <a:avLst/>
          </a:prstGeom>
        </p:spPr>
      </p:pic>
    </p:spTree>
    <p:extLst>
      <p:ext uri="{BB962C8B-B14F-4D97-AF65-F5344CB8AC3E}">
        <p14:creationId xmlns:p14="http://schemas.microsoft.com/office/powerpoint/2010/main" val="189021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6525"/>
            <a:ext cx="5943600" cy="503238"/>
          </a:xfrm>
        </p:spPr>
        <p:txBody>
          <a:bodyPr/>
          <a:lstStyle/>
          <a:p>
            <a:r>
              <a:rPr lang="en-US" sz="1800" dirty="0">
                <a:latin typeface="Arial" panose="020B0604020202020204" pitchFamily="34" charset="0"/>
                <a:cs typeface="Arial" panose="020B0604020202020204" pitchFamily="34" charset="0"/>
              </a:rPr>
              <a:t>BCBSM Future Cost Factors for Consideration</a:t>
            </a:r>
          </a:p>
        </p:txBody>
      </p:sp>
      <p:pic>
        <p:nvPicPr>
          <p:cNvPr id="3" name="Picture 2"/>
          <p:cNvPicPr>
            <a:picLocks noChangeAspect="1"/>
          </p:cNvPicPr>
          <p:nvPr/>
        </p:nvPicPr>
        <p:blipFill rotWithShape="1">
          <a:blip r:embed="rId2"/>
          <a:srcRect l="20422" t="34367" r="28637" b="21207"/>
          <a:stretch/>
        </p:blipFill>
        <p:spPr>
          <a:xfrm>
            <a:off x="631177" y="863782"/>
            <a:ext cx="7931870" cy="3891098"/>
          </a:xfrm>
          <a:prstGeom prst="rect">
            <a:avLst/>
          </a:prstGeom>
        </p:spPr>
      </p:pic>
    </p:spTree>
    <p:extLst>
      <p:ext uri="{BB962C8B-B14F-4D97-AF65-F5344CB8AC3E}">
        <p14:creationId xmlns:p14="http://schemas.microsoft.com/office/powerpoint/2010/main" val="205656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2360" y="2347100"/>
            <a:ext cx="3414286" cy="442341"/>
          </a:xfrm>
        </p:spPr>
        <p:txBody>
          <a:bodyPr/>
          <a:lstStyle/>
          <a:p>
            <a:pPr>
              <a:lnSpc>
                <a:spcPct val="100000"/>
              </a:lnSpc>
            </a:pPr>
            <a:r>
              <a:rPr lang="en-US" sz="2000" dirty="0" smtClean="0"/>
              <a:t>Benefits Market Update</a:t>
            </a:r>
            <a:endParaRPr lang="en-US" sz="2000" dirty="0"/>
          </a:p>
        </p:txBody>
      </p:sp>
    </p:spTree>
    <p:extLst>
      <p:ext uri="{BB962C8B-B14F-4D97-AF65-F5344CB8AC3E}">
        <p14:creationId xmlns:p14="http://schemas.microsoft.com/office/powerpoint/2010/main" val="180208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269485" y="261354"/>
            <a:ext cx="4241555" cy="617538"/>
          </a:xfrm>
        </p:spPr>
        <p:txBody>
          <a:bodyPr>
            <a:normAutofit fontScale="90000"/>
          </a:bodyPr>
          <a:lstStyle/>
          <a:p>
            <a:pPr>
              <a:lnSpc>
                <a:spcPts val="2700"/>
              </a:lnSpc>
              <a:spcAft>
                <a:spcPts val="600"/>
              </a:spcAft>
            </a:pPr>
            <a:r>
              <a:rPr lang="en-US" dirty="0" smtClean="0"/>
              <a:t>What Are Some Benefit Trends in the Public Sector?</a:t>
            </a:r>
            <a:endParaRPr lang="en-US" dirty="0"/>
          </a:p>
        </p:txBody>
      </p:sp>
      <p:pic>
        <p:nvPicPr>
          <p:cNvPr id="6" name="Picture 5"/>
          <p:cNvPicPr>
            <a:picLocks noChangeAspect="1"/>
          </p:cNvPicPr>
          <p:nvPr/>
        </p:nvPicPr>
        <p:blipFill rotWithShape="1">
          <a:blip r:embed="rId3"/>
          <a:srcRect t="16726"/>
          <a:stretch/>
        </p:blipFill>
        <p:spPr>
          <a:xfrm>
            <a:off x="713622" y="878893"/>
            <a:ext cx="6566744" cy="4132598"/>
          </a:xfrm>
          <a:prstGeom prst="rect">
            <a:avLst/>
          </a:prstGeom>
        </p:spPr>
      </p:pic>
    </p:spTree>
    <p:extLst>
      <p:ext uri="{BB962C8B-B14F-4D97-AF65-F5344CB8AC3E}">
        <p14:creationId xmlns:p14="http://schemas.microsoft.com/office/powerpoint/2010/main" val="210995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Custom Design">
  <a:themeElements>
    <a:clrScheme name="Corp PPT Palette">
      <a:dk1>
        <a:srgbClr val="58595B"/>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BSD/GBS Theme - A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Custom Design">
  <a:themeElements>
    <a:clrScheme name="Corp PPT Palette">
      <a:dk1>
        <a:srgbClr val="58595B"/>
      </a:dk1>
      <a:lt1>
        <a:srgbClr val="FFFFFF"/>
      </a:lt1>
      <a:dk2>
        <a:srgbClr val="535353"/>
      </a:dk2>
      <a:lt2>
        <a:srgbClr val="0075BC"/>
      </a:lt2>
      <a:accent1>
        <a:srgbClr val="00263E"/>
      </a:accent1>
      <a:accent2>
        <a:srgbClr val="6FACDE"/>
      </a:accent2>
      <a:accent3>
        <a:srgbClr val="8A941E"/>
      </a:accent3>
      <a:accent4>
        <a:srgbClr val="E07E3C"/>
      </a:accent4>
      <a:accent5>
        <a:srgbClr val="F0B323"/>
      </a:accent5>
      <a:accent6>
        <a:srgbClr val="C6AA76"/>
      </a:accent6>
      <a:hlink>
        <a:srgbClr val="2E84CB"/>
      </a:hlink>
      <a:folHlink>
        <a:srgbClr val="7F7F7F"/>
      </a:folHlink>
    </a:clrScheme>
    <a:fontScheme name="Custom 1">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15993</TotalTime>
  <Words>1021</Words>
  <Application>Microsoft Office PowerPoint</Application>
  <PresentationFormat>On-screen Show (16:9)</PresentationFormat>
  <Paragraphs>162</Paragraphs>
  <Slides>26</Slides>
  <Notes>14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4_Custom Design</vt:lpstr>
      <vt:lpstr>5_Custom Design</vt:lpstr>
      <vt:lpstr>Health Benefit Review</vt:lpstr>
      <vt:lpstr>Key Objectives</vt:lpstr>
      <vt:lpstr>Brief COVID Update</vt:lpstr>
      <vt:lpstr>Change in Number of Health Care Claims, 2019-2020</vt:lpstr>
      <vt:lpstr>BCBSM 2020 Medical Trends</vt:lpstr>
      <vt:lpstr>BCBSM Progression of Surgical Costs - 2020</vt:lpstr>
      <vt:lpstr>BCBSM Future Cost Factors for Consideration</vt:lpstr>
      <vt:lpstr>Benefits Market Update</vt:lpstr>
      <vt:lpstr>What Are Some Benefit Trends in the Public Sector?</vt:lpstr>
      <vt:lpstr>The Role of Healthcare in Large Employers’ Workforce Strategy, 2018-2020</vt:lpstr>
      <vt:lpstr>Employee Experience</vt:lpstr>
      <vt:lpstr>Medical/Rx Market Update</vt:lpstr>
      <vt:lpstr>What’s New</vt:lpstr>
      <vt:lpstr>A Recent Article</vt:lpstr>
      <vt:lpstr>Pharmacy Plan Management</vt:lpstr>
      <vt:lpstr>The Players</vt:lpstr>
      <vt:lpstr>Health Plan Partnerships</vt:lpstr>
      <vt:lpstr>Current and Emerging Cost Control Strategies</vt:lpstr>
      <vt:lpstr>PowerPoint Presentation</vt:lpstr>
      <vt:lpstr>Chronic Conditions </vt:lpstr>
      <vt:lpstr>Vendor Point Solutions</vt:lpstr>
      <vt:lpstr>Exclusive Access for Specialty Medications</vt:lpstr>
      <vt:lpstr>Cooperative Purchasing</vt:lpstr>
      <vt:lpstr>Direct Purchase of Prescription Drugs</vt:lpstr>
      <vt:lpstr>PowerPoint Presentation</vt:lpstr>
      <vt:lpstr>Questions?  Please contact: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Stauffer</dc:creator>
  <cp:lastModifiedBy>Lisa Suida</cp:lastModifiedBy>
  <cp:revision>671</cp:revision>
  <cp:lastPrinted>2018-04-10T14:18:23Z</cp:lastPrinted>
  <dcterms:created xsi:type="dcterms:W3CDTF">2013-08-14T21:58:14Z</dcterms:created>
  <dcterms:modified xsi:type="dcterms:W3CDTF">2021-03-26T17:19:15Z</dcterms:modified>
</cp:coreProperties>
</file>